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3"/>
  </p:notesMasterIdLst>
  <p:handoutMasterIdLst>
    <p:handoutMasterId r:id="rId14"/>
  </p:handoutMasterIdLst>
  <p:sldIdLst>
    <p:sldId id="2145707284" r:id="rId5"/>
    <p:sldId id="2147469500" r:id="rId6"/>
    <p:sldId id="2113417910" r:id="rId7"/>
    <p:sldId id="2147469505" r:id="rId8"/>
    <p:sldId id="2147469506" r:id="rId9"/>
    <p:sldId id="2147469507" r:id="rId10"/>
    <p:sldId id="2147469509" r:id="rId11"/>
    <p:sldId id="2147469508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2145707284"/>
            <p14:sldId id="2147469500"/>
            <p14:sldId id="2113417910"/>
            <p14:sldId id="2147469505"/>
            <p14:sldId id="2147469506"/>
            <p14:sldId id="2147469507"/>
            <p14:sldId id="2147469509"/>
            <p14:sldId id="21474695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5E5E5"/>
    <a:srgbClr val="696BAB"/>
    <a:srgbClr val="FFFFFF"/>
    <a:srgbClr val="0F5387"/>
    <a:srgbClr val="6264A7"/>
    <a:srgbClr val="F2BA55"/>
    <a:srgbClr val="A8886F"/>
    <a:srgbClr val="454DB6"/>
    <a:srgbClr val="214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041D8-C736-4A8A-B276-8D590F91EF7A}" v="230" dt="2022-06-06T20:08:49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88" autoAdjust="0"/>
  </p:normalViewPr>
  <p:slideViewPr>
    <p:cSldViewPr snapToGrid="0">
      <p:cViewPr>
        <p:scale>
          <a:sx n="75" d="100"/>
          <a:sy n="75" d="100"/>
        </p:scale>
        <p:origin x="120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German" userId="19671429-1359-457f-bfc1-1be1ee65d4d9" providerId="ADAL" clId="{14E041D8-C736-4A8A-B276-8D590F91EF7A}"/>
    <pc:docChg chg="undo custSel addSld delSld modSld sldOrd modSection">
      <pc:chgData name="Bob German" userId="19671429-1359-457f-bfc1-1be1ee65d4d9" providerId="ADAL" clId="{14E041D8-C736-4A8A-B276-8D590F91EF7A}" dt="2022-06-06T20:12:38.060" v="3138"/>
      <pc:docMkLst>
        <pc:docMk/>
      </pc:docMkLst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023598117" sldId="257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2967945684" sldId="277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287163252" sldId="1567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10702720" sldId="2079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979604221" sldId="11618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778883926" sldId="2076136264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4039685786" sldId="2076136275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3026554354" sldId="2076136368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554970203" sldId="2076137597"/>
        </pc:sldMkLst>
      </pc:sldChg>
      <pc:sldChg chg="delSp modSp add del mod ord">
        <pc:chgData name="Bob German" userId="19671429-1359-457f-bfc1-1be1ee65d4d9" providerId="ADAL" clId="{14E041D8-C736-4A8A-B276-8D590F91EF7A}" dt="2022-06-06T20:01:45.255" v="2752" actId="47"/>
        <pc:sldMkLst>
          <pc:docMk/>
          <pc:sldMk cId="1336608681" sldId="2076138591"/>
        </pc:sldMkLst>
        <pc:spChg chg="mod">
          <ac:chgData name="Bob German" userId="19671429-1359-457f-bfc1-1be1ee65d4d9" providerId="ADAL" clId="{14E041D8-C736-4A8A-B276-8D590F91EF7A}" dt="2022-06-06T19:54:12.349" v="2372" actId="1076"/>
          <ac:spMkLst>
            <pc:docMk/>
            <pc:sldMk cId="1336608681" sldId="2076138591"/>
            <ac:spMk id="2" creationId="{1EF5305B-BCF1-453F-8890-F3AF851DC8E1}"/>
          </ac:spMkLst>
        </pc:spChg>
        <pc:spChg chg="del mod">
          <ac:chgData name="Bob German" userId="19671429-1359-457f-bfc1-1be1ee65d4d9" providerId="ADAL" clId="{14E041D8-C736-4A8A-B276-8D590F91EF7A}" dt="2022-06-06T19:54:25.782" v="2375"/>
          <ac:spMkLst>
            <pc:docMk/>
            <pc:sldMk cId="1336608681" sldId="2076138591"/>
            <ac:spMk id="3" creationId="{FC23CEF5-7ED1-5A4B-B074-1E365B698C85}"/>
          </ac:spMkLst>
        </pc:spChg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2079597235" sldId="2113417895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469989341" sldId="2113417904"/>
        </pc:sldMkLst>
      </pc:sldChg>
      <pc:sldChg chg="delSp modSp add mod modTransition modClrScheme chgLayout">
        <pc:chgData name="Bob German" userId="19671429-1359-457f-bfc1-1be1ee65d4d9" providerId="ADAL" clId="{14E041D8-C736-4A8A-B276-8D590F91EF7A}" dt="2022-06-06T20:07:54.361" v="3019" actId="20577"/>
        <pc:sldMkLst>
          <pc:docMk/>
          <pc:sldMk cId="1650440515" sldId="2113417910"/>
        </pc:sldMkLst>
        <pc:spChg chg="mod ord">
          <ac:chgData name="Bob German" userId="19671429-1359-457f-bfc1-1be1ee65d4d9" providerId="ADAL" clId="{14E041D8-C736-4A8A-B276-8D590F91EF7A}" dt="2022-06-06T18:48:57.564" v="374" actId="20577"/>
          <ac:spMkLst>
            <pc:docMk/>
            <pc:sldMk cId="1650440515" sldId="2113417910"/>
            <ac:spMk id="2" creationId="{97E8BDF9-1354-2720-FC48-F6D12A5A0682}"/>
          </ac:spMkLst>
        </pc:spChg>
        <pc:spChg chg="mod ord">
          <ac:chgData name="Bob German" userId="19671429-1359-457f-bfc1-1be1ee65d4d9" providerId="ADAL" clId="{14E041D8-C736-4A8A-B276-8D590F91EF7A}" dt="2022-06-06T20:07:54.361" v="3019" actId="20577"/>
          <ac:spMkLst>
            <pc:docMk/>
            <pc:sldMk cId="1650440515" sldId="2113417910"/>
            <ac:spMk id="4" creationId="{754B2165-2FE6-7FA6-1B80-8012745DAFC5}"/>
          </ac:spMkLst>
        </pc:spChg>
        <pc:spChg chg="del mod ord">
          <ac:chgData name="Bob German" userId="19671429-1359-457f-bfc1-1be1ee65d4d9" providerId="ADAL" clId="{14E041D8-C736-4A8A-B276-8D590F91EF7A}" dt="2022-06-06T18:49:25.540" v="396" actId="478"/>
          <ac:spMkLst>
            <pc:docMk/>
            <pc:sldMk cId="1650440515" sldId="2113417910"/>
            <ac:spMk id="5" creationId="{A5A104A0-1A8E-C7DB-1E04-AA907621DA8B}"/>
          </ac:spMkLst>
        </pc:spChg>
        <pc:spChg chg="del mod ord">
          <ac:chgData name="Bob German" userId="19671429-1359-457f-bfc1-1be1ee65d4d9" providerId="ADAL" clId="{14E041D8-C736-4A8A-B276-8D590F91EF7A}" dt="2022-06-06T18:49:21.404" v="395" actId="478"/>
          <ac:spMkLst>
            <pc:docMk/>
            <pc:sldMk cId="1650440515" sldId="2113417910"/>
            <ac:spMk id="6" creationId="{1CB751FD-C6B4-A67F-3E5F-8680245D552A}"/>
          </ac:spMkLst>
        </pc:spChg>
        <pc:picChg chg="mod">
          <ac:chgData name="Bob German" userId="19671429-1359-457f-bfc1-1be1ee65d4d9" providerId="ADAL" clId="{14E041D8-C736-4A8A-B276-8D590F91EF7A}" dt="2022-06-06T19:03:30.249" v="940" actId="962"/>
          <ac:picMkLst>
            <pc:docMk/>
            <pc:sldMk cId="1650440515" sldId="2113417910"/>
            <ac:picMk id="12" creationId="{2590B16F-8492-21E5-3CB5-014D02343FBC}"/>
          </ac:picMkLst>
        </pc:picChg>
        <pc:picChg chg="mod">
          <ac:chgData name="Bob German" userId="19671429-1359-457f-bfc1-1be1ee65d4d9" providerId="ADAL" clId="{14E041D8-C736-4A8A-B276-8D590F91EF7A}" dt="2022-06-06T19:03:21.129" v="939" actId="962"/>
          <ac:picMkLst>
            <pc:docMk/>
            <pc:sldMk cId="1650440515" sldId="2113417910"/>
            <ac:picMk id="18" creationId="{A6409C8B-4339-31F3-CFE2-EB52CCCDA057}"/>
          </ac:picMkLst>
        </pc:picChg>
        <pc:picChg chg="mod">
          <ac:chgData name="Bob German" userId="19671429-1359-457f-bfc1-1be1ee65d4d9" providerId="ADAL" clId="{14E041D8-C736-4A8A-B276-8D590F91EF7A}" dt="2022-06-06T19:03:36.689" v="941" actId="962"/>
          <ac:picMkLst>
            <pc:docMk/>
            <pc:sldMk cId="1650440515" sldId="2113417910"/>
            <ac:picMk id="19" creationId="{75C20910-2EFA-1DD5-242D-1CE596EAD068}"/>
          </ac:picMkLst>
        </pc:picChg>
      </pc:sldChg>
      <pc:sldChg chg="add del">
        <pc:chgData name="Bob German" userId="19671429-1359-457f-bfc1-1be1ee65d4d9" providerId="ADAL" clId="{14E041D8-C736-4A8A-B276-8D590F91EF7A}" dt="2022-06-06T19:14:17.274" v="1146" actId="47"/>
        <pc:sldMkLst>
          <pc:docMk/>
          <pc:sldMk cId="4100635921" sldId="2113417911"/>
        </pc:sldMkLst>
      </pc:sldChg>
      <pc:sldChg chg="add del">
        <pc:chgData name="Bob German" userId="19671429-1359-457f-bfc1-1be1ee65d4d9" providerId="ADAL" clId="{14E041D8-C736-4A8A-B276-8D590F91EF7A}" dt="2022-06-06T19:14:17.274" v="1146" actId="47"/>
        <pc:sldMkLst>
          <pc:docMk/>
          <pc:sldMk cId="87026250" sldId="2113417912"/>
        </pc:sldMkLst>
      </pc:sldChg>
      <pc:sldChg chg="add del">
        <pc:chgData name="Bob German" userId="19671429-1359-457f-bfc1-1be1ee65d4d9" providerId="ADAL" clId="{14E041D8-C736-4A8A-B276-8D590F91EF7A}" dt="2022-06-06T19:51:59.998" v="2364" actId="2696"/>
        <pc:sldMkLst>
          <pc:docMk/>
          <pc:sldMk cId="3225004333" sldId="2113417913"/>
        </pc:sldMkLst>
      </pc:sldChg>
      <pc:sldChg chg="add del">
        <pc:chgData name="Bob German" userId="19671429-1359-457f-bfc1-1be1ee65d4d9" providerId="ADAL" clId="{14E041D8-C736-4A8A-B276-8D590F91EF7A}" dt="2022-06-06T19:51:59.998" v="2364" actId="2696"/>
        <pc:sldMkLst>
          <pc:docMk/>
          <pc:sldMk cId="4198107311" sldId="2113417914"/>
        </pc:sldMkLst>
      </pc:sldChg>
      <pc:sldChg chg="add del">
        <pc:chgData name="Bob German" userId="19671429-1359-457f-bfc1-1be1ee65d4d9" providerId="ADAL" clId="{14E041D8-C736-4A8A-B276-8D590F91EF7A}" dt="2022-06-06T19:51:59.998" v="2364" actId="2696"/>
        <pc:sldMkLst>
          <pc:docMk/>
          <pc:sldMk cId="3660294692" sldId="2113417915"/>
        </pc:sldMkLst>
      </pc:sldChg>
      <pc:sldChg chg="modSp add del mod">
        <pc:chgData name="Bob German" userId="19671429-1359-457f-bfc1-1be1ee65d4d9" providerId="ADAL" clId="{14E041D8-C736-4A8A-B276-8D590F91EF7A}" dt="2022-06-06T19:51:59.998" v="2364" actId="2696"/>
        <pc:sldMkLst>
          <pc:docMk/>
          <pc:sldMk cId="2142518323" sldId="2113417916"/>
        </pc:sldMkLst>
        <pc:spChg chg="mod">
          <ac:chgData name="Bob German" userId="19671429-1359-457f-bfc1-1be1ee65d4d9" providerId="ADAL" clId="{14E041D8-C736-4A8A-B276-8D590F91EF7A}" dt="2022-06-06T18:48:10.264" v="334" actId="27636"/>
          <ac:spMkLst>
            <pc:docMk/>
            <pc:sldMk cId="2142518323" sldId="2113417916"/>
            <ac:spMk id="2" creationId="{6088C0A3-2074-7D33-0CE0-B8D49AA41235}"/>
          </ac:spMkLst>
        </pc:spChg>
      </pc:sldChg>
      <pc:sldChg chg="add del">
        <pc:chgData name="Bob German" userId="19671429-1359-457f-bfc1-1be1ee65d4d9" providerId="ADAL" clId="{14E041D8-C736-4A8A-B276-8D590F91EF7A}" dt="2022-06-06T19:51:59.998" v="2364" actId="2696"/>
        <pc:sldMkLst>
          <pc:docMk/>
          <pc:sldMk cId="438218148" sldId="2113417917"/>
        </pc:sldMkLst>
      </pc:sldChg>
      <pc:sldChg chg="modSp add del mod">
        <pc:chgData name="Bob German" userId="19671429-1359-457f-bfc1-1be1ee65d4d9" providerId="ADAL" clId="{14E041D8-C736-4A8A-B276-8D590F91EF7A}" dt="2022-06-06T19:53:27.895" v="2370" actId="47"/>
        <pc:sldMkLst>
          <pc:docMk/>
          <pc:sldMk cId="3725475295" sldId="2113417918"/>
        </pc:sldMkLst>
        <pc:spChg chg="mod">
          <ac:chgData name="Bob German" userId="19671429-1359-457f-bfc1-1be1ee65d4d9" providerId="ADAL" clId="{14E041D8-C736-4A8A-B276-8D590F91EF7A}" dt="2022-06-06T18:48:10.275" v="335" actId="27636"/>
          <ac:spMkLst>
            <pc:docMk/>
            <pc:sldMk cId="3725475295" sldId="2113417918"/>
            <ac:spMk id="45" creationId="{D69454DE-6798-9B70-9E7E-069C9C925599}"/>
          </ac:spMkLst>
        </pc:spChg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390833576" sldId="2113417921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4130941971" sldId="2113417922"/>
        </pc:sldMkLst>
      </pc:sldChg>
      <pc:sldChg chg="add del ord">
        <pc:chgData name="Bob German" userId="19671429-1359-457f-bfc1-1be1ee65d4d9" providerId="ADAL" clId="{14E041D8-C736-4A8A-B276-8D590F91EF7A}" dt="2022-06-06T20:01:45.255" v="2752" actId="47"/>
        <pc:sldMkLst>
          <pc:docMk/>
          <pc:sldMk cId="4146182423" sldId="2113417923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1812315545" sldId="2134805597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460153747" sldId="2134805598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4046856784" sldId="2134805599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2775546260" sldId="2134805600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1247101359" sldId="2145707276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1422079754" sldId="2145707278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1979995108" sldId="2145707280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456320588" sldId="2145707281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2654185869" sldId="2145707282"/>
        </pc:sldMkLst>
      </pc:sldChg>
      <pc:sldChg chg="del">
        <pc:chgData name="Bob German" userId="19671429-1359-457f-bfc1-1be1ee65d4d9" providerId="ADAL" clId="{14E041D8-C736-4A8A-B276-8D590F91EF7A}" dt="2022-06-06T19:53:27.895" v="2370" actId="47"/>
        <pc:sldMkLst>
          <pc:docMk/>
          <pc:sldMk cId="996877468" sldId="2145707283"/>
        </pc:sldMkLst>
      </pc:sldChg>
      <pc:sldChg chg="modSp new mod">
        <pc:chgData name="Bob German" userId="19671429-1359-457f-bfc1-1be1ee65d4d9" providerId="ADAL" clId="{14E041D8-C736-4A8A-B276-8D590F91EF7A}" dt="2022-06-06T20:06:31.978" v="2918" actId="20577"/>
        <pc:sldMkLst>
          <pc:docMk/>
          <pc:sldMk cId="4238687797" sldId="2145707284"/>
        </pc:sldMkLst>
        <pc:spChg chg="mod">
          <ac:chgData name="Bob German" userId="19671429-1359-457f-bfc1-1be1ee65d4d9" providerId="ADAL" clId="{14E041D8-C736-4A8A-B276-8D590F91EF7A}" dt="2022-06-06T20:06:17.732" v="2852" actId="404"/>
          <ac:spMkLst>
            <pc:docMk/>
            <pc:sldMk cId="4238687797" sldId="2145707284"/>
            <ac:spMk id="2" creationId="{1C1DCE6A-8D13-0D55-65D8-93CB0DC78595}"/>
          </ac:spMkLst>
        </pc:spChg>
        <pc:spChg chg="mod">
          <ac:chgData name="Bob German" userId="19671429-1359-457f-bfc1-1be1ee65d4d9" providerId="ADAL" clId="{14E041D8-C736-4A8A-B276-8D590F91EF7A}" dt="2022-06-06T20:06:31.978" v="2918" actId="20577"/>
          <ac:spMkLst>
            <pc:docMk/>
            <pc:sldMk cId="4238687797" sldId="2145707284"/>
            <ac:spMk id="3" creationId="{1AE2F68C-5607-972C-C423-9D44EA33487E}"/>
          </ac:spMkLst>
        </pc:spChg>
      </pc:sldChg>
      <pc:sldChg chg="addSp delSp modSp add mod">
        <pc:chgData name="Bob German" userId="19671429-1359-457f-bfc1-1be1ee65d4d9" providerId="ADAL" clId="{14E041D8-C736-4A8A-B276-8D590F91EF7A}" dt="2022-06-06T18:40:27.603" v="324" actId="1076"/>
        <pc:sldMkLst>
          <pc:docMk/>
          <pc:sldMk cId="1678396442" sldId="2147469500"/>
        </pc:sldMkLst>
        <pc:spChg chg="mod">
          <ac:chgData name="Bob German" userId="19671429-1359-457f-bfc1-1be1ee65d4d9" providerId="ADAL" clId="{14E041D8-C736-4A8A-B276-8D590F91EF7A}" dt="2022-06-06T18:26:03.294" v="142" actId="20577"/>
          <ac:spMkLst>
            <pc:docMk/>
            <pc:sldMk cId="1678396442" sldId="2147469500"/>
            <ac:spMk id="2" creationId="{EADD4192-C0F3-4C29-A036-F0B9AEA42021}"/>
          </ac:spMkLst>
        </pc:spChg>
        <pc:spChg chg="add mod">
          <ac:chgData name="Bob German" userId="19671429-1359-457f-bfc1-1be1ee65d4d9" providerId="ADAL" clId="{14E041D8-C736-4A8A-B276-8D590F91EF7A}" dt="2022-06-06T18:27:01.127" v="163" actId="1076"/>
          <ac:spMkLst>
            <pc:docMk/>
            <pc:sldMk cId="1678396442" sldId="2147469500"/>
            <ac:spMk id="8" creationId="{C79FB451-205A-27C2-F5EF-AD1171BD647B}"/>
          </ac:spMkLst>
        </pc:spChg>
        <pc:spChg chg="add del">
          <ac:chgData name="Bob German" userId="19671429-1359-457f-bfc1-1be1ee65d4d9" providerId="ADAL" clId="{14E041D8-C736-4A8A-B276-8D590F91EF7A}" dt="2022-06-06T18:28:44.178" v="186" actId="22"/>
          <ac:spMkLst>
            <pc:docMk/>
            <pc:sldMk cId="1678396442" sldId="2147469500"/>
            <ac:spMk id="12" creationId="{AD8B334C-8D13-E57D-F69C-CDBF3FD06EB7}"/>
          </ac:spMkLst>
        </pc:spChg>
        <pc:spChg chg="mod">
          <ac:chgData name="Bob German" userId="19671429-1359-457f-bfc1-1be1ee65d4d9" providerId="ADAL" clId="{14E041D8-C736-4A8A-B276-8D590F91EF7A}" dt="2022-06-06T18:38:33.954" v="303" actId="1076"/>
          <ac:spMkLst>
            <pc:docMk/>
            <pc:sldMk cId="1678396442" sldId="2147469500"/>
            <ac:spMk id="43" creationId="{4FE4706A-7A4D-4303-9C4E-C096046F80A2}"/>
          </ac:spMkLst>
        </pc:spChg>
        <pc:spChg chg="add del mod">
          <ac:chgData name="Bob German" userId="19671429-1359-457f-bfc1-1be1ee65d4d9" providerId="ADAL" clId="{14E041D8-C736-4A8A-B276-8D590F91EF7A}" dt="2022-06-06T18:18:31.080" v="9" actId="478"/>
          <ac:spMkLst>
            <pc:docMk/>
            <pc:sldMk cId="1678396442" sldId="2147469500"/>
            <ac:spMk id="49" creationId="{89517CF8-DF9C-F856-6566-CF001AF5705E}"/>
          </ac:spMkLst>
        </pc:spChg>
        <pc:spChg chg="add mod">
          <ac:chgData name="Bob German" userId="19671429-1359-457f-bfc1-1be1ee65d4d9" providerId="ADAL" clId="{14E041D8-C736-4A8A-B276-8D590F91EF7A}" dt="2022-06-06T18:26:58.034" v="162" actId="1076"/>
          <ac:spMkLst>
            <pc:docMk/>
            <pc:sldMk cId="1678396442" sldId="2147469500"/>
            <ac:spMk id="50" creationId="{D045299A-D3C2-D0DE-FF3B-CF07E97B4BD8}"/>
          </ac:spMkLst>
        </pc:spChg>
        <pc:spChg chg="add mod">
          <ac:chgData name="Bob German" userId="19671429-1359-457f-bfc1-1be1ee65d4d9" providerId="ADAL" clId="{14E041D8-C736-4A8A-B276-8D590F91EF7A}" dt="2022-06-06T18:27:39.117" v="165" actId="1076"/>
          <ac:spMkLst>
            <pc:docMk/>
            <pc:sldMk cId="1678396442" sldId="2147469500"/>
            <ac:spMk id="51" creationId="{B53C0723-8E27-01AD-9548-BC76F66D50D2}"/>
          </ac:spMkLst>
        </pc:spChg>
        <pc:spChg chg="add del mod">
          <ac:chgData name="Bob German" userId="19671429-1359-457f-bfc1-1be1ee65d4d9" providerId="ADAL" clId="{14E041D8-C736-4A8A-B276-8D590F91EF7A}" dt="2022-06-06T18:36:54.206" v="278" actId="478"/>
          <ac:spMkLst>
            <pc:docMk/>
            <pc:sldMk cId="1678396442" sldId="2147469500"/>
            <ac:spMk id="54" creationId="{23446446-CE4A-B5C2-FBF0-C157978A69D0}"/>
          </ac:spMkLst>
        </pc:spChg>
        <pc:spChg chg="add mod">
          <ac:chgData name="Bob German" userId="19671429-1359-457f-bfc1-1be1ee65d4d9" providerId="ADAL" clId="{14E041D8-C736-4A8A-B276-8D590F91EF7A}" dt="2022-06-06T18:24:33.155" v="83" actId="1076"/>
          <ac:spMkLst>
            <pc:docMk/>
            <pc:sldMk cId="1678396442" sldId="2147469500"/>
            <ac:spMk id="59" creationId="{DA130BC9-54B1-9D07-45B6-63DCF8F8AC6D}"/>
          </ac:spMkLst>
        </pc:spChg>
        <pc:spChg chg="add mod">
          <ac:chgData name="Bob German" userId="19671429-1359-457f-bfc1-1be1ee65d4d9" providerId="ADAL" clId="{14E041D8-C736-4A8A-B276-8D590F91EF7A}" dt="2022-06-06T18:27:42.809" v="166" actId="1076"/>
          <ac:spMkLst>
            <pc:docMk/>
            <pc:sldMk cId="1678396442" sldId="2147469500"/>
            <ac:spMk id="62" creationId="{98448806-B16D-266D-2AEC-6C22C0007BF9}"/>
          </ac:spMkLst>
        </pc:spChg>
        <pc:spChg chg="mod">
          <ac:chgData name="Bob German" userId="19671429-1359-457f-bfc1-1be1ee65d4d9" providerId="ADAL" clId="{14E041D8-C736-4A8A-B276-8D590F91EF7A}" dt="2022-06-06T18:24:16.649" v="81" actId="2085"/>
          <ac:spMkLst>
            <pc:docMk/>
            <pc:sldMk cId="1678396442" sldId="2147469500"/>
            <ac:spMk id="65" creationId="{852B014D-2FA1-46A9-BA41-54A9B8BBC15E}"/>
          </ac:spMkLst>
        </pc:spChg>
        <pc:spChg chg="mod">
          <ac:chgData name="Bob German" userId="19671429-1359-457f-bfc1-1be1ee65d4d9" providerId="ADAL" clId="{14E041D8-C736-4A8A-B276-8D590F91EF7A}" dt="2022-06-06T18:40:27.603" v="324" actId="1076"/>
          <ac:spMkLst>
            <pc:docMk/>
            <pc:sldMk cId="1678396442" sldId="2147469500"/>
            <ac:spMk id="69" creationId="{D4DC9F87-0CD0-4E05-865E-D3DC6698A3E0}"/>
          </ac:spMkLst>
        </pc:spChg>
        <pc:spChg chg="mod">
          <ac:chgData name="Bob German" userId="19671429-1359-457f-bfc1-1be1ee65d4d9" providerId="ADAL" clId="{14E041D8-C736-4A8A-B276-8D590F91EF7A}" dt="2022-06-06T18:18:28.710" v="8" actId="14100"/>
          <ac:spMkLst>
            <pc:docMk/>
            <pc:sldMk cId="1678396442" sldId="2147469500"/>
            <ac:spMk id="70" creationId="{79EB9E99-5251-4668-A7C7-05B0A952BE4A}"/>
          </ac:spMkLst>
        </pc:spChg>
        <pc:spChg chg="mod">
          <ac:chgData name="Bob German" userId="19671429-1359-457f-bfc1-1be1ee65d4d9" providerId="ADAL" clId="{14E041D8-C736-4A8A-B276-8D590F91EF7A}" dt="2022-06-06T18:26:46.524" v="158" actId="1037"/>
          <ac:spMkLst>
            <pc:docMk/>
            <pc:sldMk cId="1678396442" sldId="2147469500"/>
            <ac:spMk id="71" creationId="{CF51302B-2D9A-4B39-9192-25B81E537363}"/>
          </ac:spMkLst>
        </pc:spChg>
        <pc:spChg chg="mod">
          <ac:chgData name="Bob German" userId="19671429-1359-457f-bfc1-1be1ee65d4d9" providerId="ADAL" clId="{14E041D8-C736-4A8A-B276-8D590F91EF7A}" dt="2022-06-06T18:23:52.877" v="78" actId="207"/>
          <ac:spMkLst>
            <pc:docMk/>
            <pc:sldMk cId="1678396442" sldId="2147469500"/>
            <ac:spMk id="73" creationId="{82DF37C5-3F7A-4115-9B25-DD72B5AB4C09}"/>
          </ac:spMkLst>
        </pc:spChg>
        <pc:spChg chg="mod">
          <ac:chgData name="Bob German" userId="19671429-1359-457f-bfc1-1be1ee65d4d9" providerId="ADAL" clId="{14E041D8-C736-4A8A-B276-8D590F91EF7A}" dt="2022-06-06T18:23:35.985" v="76" actId="207"/>
          <ac:spMkLst>
            <pc:docMk/>
            <pc:sldMk cId="1678396442" sldId="2147469500"/>
            <ac:spMk id="76" creationId="{83486C2B-D4B2-4523-88D7-AC0A012B7A84}"/>
          </ac:spMkLst>
        </pc:spChg>
        <pc:spChg chg="mod">
          <ac:chgData name="Bob German" userId="19671429-1359-457f-bfc1-1be1ee65d4d9" providerId="ADAL" clId="{14E041D8-C736-4A8A-B276-8D590F91EF7A}" dt="2022-06-06T18:23:58.737" v="79" actId="207"/>
          <ac:spMkLst>
            <pc:docMk/>
            <pc:sldMk cId="1678396442" sldId="2147469500"/>
            <ac:spMk id="78" creationId="{CBA16F58-2EBB-4C36-BAF9-1474C479226C}"/>
          </ac:spMkLst>
        </pc:spChg>
        <pc:spChg chg="mod">
          <ac:chgData name="Bob German" userId="19671429-1359-457f-bfc1-1be1ee65d4d9" providerId="ADAL" clId="{14E041D8-C736-4A8A-B276-8D590F91EF7A}" dt="2022-06-06T18:18:19.714" v="4" actId="1076"/>
          <ac:spMkLst>
            <pc:docMk/>
            <pc:sldMk cId="1678396442" sldId="2147469500"/>
            <ac:spMk id="83" creationId="{602C435A-E477-4DB1-8553-0D0DF6E69F38}"/>
          </ac:spMkLst>
        </pc:spChg>
        <pc:spChg chg="mod">
          <ac:chgData name="Bob German" userId="19671429-1359-457f-bfc1-1be1ee65d4d9" providerId="ADAL" clId="{14E041D8-C736-4A8A-B276-8D590F91EF7A}" dt="2022-06-06T18:26:46.524" v="158" actId="1037"/>
          <ac:spMkLst>
            <pc:docMk/>
            <pc:sldMk cId="1678396442" sldId="2147469500"/>
            <ac:spMk id="84" creationId="{43D971C8-C662-4151-A62C-476784CF055A}"/>
          </ac:spMkLst>
        </pc:spChg>
        <pc:spChg chg="mod">
          <ac:chgData name="Bob German" userId="19671429-1359-457f-bfc1-1be1ee65d4d9" providerId="ADAL" clId="{14E041D8-C736-4A8A-B276-8D590F91EF7A}" dt="2022-06-06T18:26:46.524" v="158" actId="1037"/>
          <ac:spMkLst>
            <pc:docMk/>
            <pc:sldMk cId="1678396442" sldId="2147469500"/>
            <ac:spMk id="86" creationId="{8E1F9FFD-DF56-4C03-B684-46CEF2D66075}"/>
          </ac:spMkLst>
        </pc:spChg>
        <pc:grpChg chg="add del mod">
          <ac:chgData name="Bob German" userId="19671429-1359-457f-bfc1-1be1ee65d4d9" providerId="ADAL" clId="{14E041D8-C736-4A8A-B276-8D590F91EF7A}" dt="2022-06-06T18:31:12.926" v="214" actId="478"/>
          <ac:grpSpMkLst>
            <pc:docMk/>
            <pc:sldMk cId="1678396442" sldId="2147469500"/>
            <ac:grpSpMk id="20" creationId="{875E2FA3-A6F0-4AA8-9C07-34C74F179510}"/>
          </ac:grpSpMkLst>
        </pc:grpChg>
        <pc:grpChg chg="add del mod">
          <ac:chgData name="Bob German" userId="19671429-1359-457f-bfc1-1be1ee65d4d9" providerId="ADAL" clId="{14E041D8-C736-4A8A-B276-8D590F91EF7A}" dt="2022-06-06T18:31:12.926" v="214" actId="478"/>
          <ac:grpSpMkLst>
            <pc:docMk/>
            <pc:sldMk cId="1678396442" sldId="2147469500"/>
            <ac:grpSpMk id="26" creationId="{064BBB61-7AB9-4B18-A29E-D2445A978A0C}"/>
          </ac:grpSpMkLst>
        </pc:grpChg>
        <pc:grpChg chg="del">
          <ac:chgData name="Bob German" userId="19671429-1359-457f-bfc1-1be1ee65d4d9" providerId="ADAL" clId="{14E041D8-C736-4A8A-B276-8D590F91EF7A}" dt="2022-06-06T18:18:10.298" v="2" actId="478"/>
          <ac:grpSpMkLst>
            <pc:docMk/>
            <pc:sldMk cId="1678396442" sldId="2147469500"/>
            <ac:grpSpMk id="57" creationId="{D7F3D10C-2C1A-4D62-88B9-8B1C8505EB70}"/>
          </ac:grpSpMkLst>
        </pc:grpChg>
        <pc:grpChg chg="mod">
          <ac:chgData name="Bob German" userId="19671429-1359-457f-bfc1-1be1ee65d4d9" providerId="ADAL" clId="{14E041D8-C736-4A8A-B276-8D590F91EF7A}" dt="2022-06-06T18:23:35.985" v="76" actId="207"/>
          <ac:grpSpMkLst>
            <pc:docMk/>
            <pc:sldMk cId="1678396442" sldId="2147469500"/>
            <ac:grpSpMk id="75" creationId="{CAB0C31B-715A-48EA-AF16-A8B1649C45C2}"/>
          </ac:grpSpMkLst>
        </pc:grpChg>
        <pc:grpChg chg="add del mod">
          <ac:chgData name="Bob German" userId="19671429-1359-457f-bfc1-1be1ee65d4d9" providerId="ADAL" clId="{14E041D8-C736-4A8A-B276-8D590F91EF7A}" dt="2022-06-06T18:29:06.778" v="194"/>
          <ac:grpSpMkLst>
            <pc:docMk/>
            <pc:sldMk cId="1678396442" sldId="2147469500"/>
            <ac:grpSpMk id="87" creationId="{A7573C67-BC68-F147-7B81-310C636056A5}"/>
          </ac:grpSpMkLst>
        </pc:grpChg>
        <pc:grpChg chg="add del mod">
          <ac:chgData name="Bob German" userId="19671429-1359-457f-bfc1-1be1ee65d4d9" providerId="ADAL" clId="{14E041D8-C736-4A8A-B276-8D590F91EF7A}" dt="2022-06-06T18:29:06.778" v="194"/>
          <ac:grpSpMkLst>
            <pc:docMk/>
            <pc:sldMk cId="1678396442" sldId="2147469500"/>
            <ac:grpSpMk id="96" creationId="{C21AD37A-12CB-36BC-CDA6-7C81B4E1CEB6}"/>
          </ac:grpSpMkLst>
        </pc:grpChg>
        <pc:grpChg chg="add del mod">
          <ac:chgData name="Bob German" userId="19671429-1359-457f-bfc1-1be1ee65d4d9" providerId="ADAL" clId="{14E041D8-C736-4A8A-B276-8D590F91EF7A}" dt="2022-06-06T18:31:56.288" v="217"/>
          <ac:grpSpMkLst>
            <pc:docMk/>
            <pc:sldMk cId="1678396442" sldId="2147469500"/>
            <ac:grpSpMk id="104" creationId="{5665774A-3F2D-02C3-BB6C-E5336B320F09}"/>
          </ac:grpSpMkLst>
        </pc:grpChg>
        <pc:grpChg chg="add del mod">
          <ac:chgData name="Bob German" userId="19671429-1359-457f-bfc1-1be1ee65d4d9" providerId="ADAL" clId="{14E041D8-C736-4A8A-B276-8D590F91EF7A}" dt="2022-06-06T18:31:56.288" v="217"/>
          <ac:grpSpMkLst>
            <pc:docMk/>
            <pc:sldMk cId="1678396442" sldId="2147469500"/>
            <ac:grpSpMk id="110" creationId="{D37A00EE-2859-AD19-232A-BE6A3C3C2727}"/>
          </ac:grpSpMkLst>
        </pc:grpChg>
        <pc:picChg chg="add mod ord">
          <ac:chgData name="Bob German" userId="19671429-1359-457f-bfc1-1be1ee65d4d9" providerId="ADAL" clId="{14E041D8-C736-4A8A-B276-8D590F91EF7A}" dt="2022-06-06T18:26:55.547" v="160" actId="1076"/>
          <ac:picMkLst>
            <pc:docMk/>
            <pc:sldMk cId="1678396442" sldId="2147469500"/>
            <ac:picMk id="6" creationId="{89EDA2CC-7D74-E892-902A-1DB56FE5F0E7}"/>
          </ac:picMkLst>
        </pc:picChg>
        <pc:picChg chg="add mod">
          <ac:chgData name="Bob German" userId="19671429-1359-457f-bfc1-1be1ee65d4d9" providerId="ADAL" clId="{14E041D8-C736-4A8A-B276-8D590F91EF7A}" dt="2022-06-06T18:25:38.967" v="96" actId="1076"/>
          <ac:picMkLst>
            <pc:docMk/>
            <pc:sldMk cId="1678396442" sldId="2147469500"/>
            <ac:picMk id="11" creationId="{C0518016-D865-5A51-620E-102E1E7C4E06}"/>
          </ac:picMkLst>
        </pc:picChg>
        <pc:picChg chg="add mod">
          <ac:chgData name="Bob German" userId="19671429-1359-457f-bfc1-1be1ee65d4d9" providerId="ADAL" clId="{14E041D8-C736-4A8A-B276-8D590F91EF7A}" dt="2022-06-06T18:38:53.735" v="310" actId="14100"/>
          <ac:picMkLst>
            <pc:docMk/>
            <pc:sldMk cId="1678396442" sldId="2147469500"/>
            <ac:picMk id="14" creationId="{B978D699-C193-01A2-44B8-4E63AC2DAC61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16" creationId="{853257DC-0A71-4800-8FDF-77D21B3ADA8D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17" creationId="{635428FA-B0BE-4965-9C96-DF9CA11E0AFB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18" creationId="{89D11349-3E2F-4F8E-812F-F0441AB12480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19" creationId="{D96EE507-610E-42F7-BB2C-765A89F3F2D7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24" creationId="{D5812EF4-231D-43C9-A202-9BD1984F5BFB}"/>
          </ac:picMkLst>
        </pc:picChg>
        <pc:picChg chg="add del mod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25" creationId="{EAE2B2DD-A93F-4802-91D6-8593BD9A6733}"/>
          </ac:picMkLst>
        </pc:picChg>
        <pc:picChg chg="add del mod">
          <ac:chgData name="Bob German" userId="19671429-1359-457f-bfc1-1be1ee65d4d9" providerId="ADAL" clId="{14E041D8-C736-4A8A-B276-8D590F91EF7A}" dt="2022-06-06T18:33:27.605" v="247" actId="478"/>
          <ac:picMkLst>
            <pc:docMk/>
            <pc:sldMk cId="1678396442" sldId="2147469500"/>
            <ac:picMk id="29" creationId="{7A6345B9-C52C-831E-CC9F-ED234BC854E2}"/>
          </ac:picMkLst>
        </pc:picChg>
        <pc:picChg chg="add mod">
          <ac:chgData name="Bob German" userId="19671429-1359-457f-bfc1-1be1ee65d4d9" providerId="ADAL" clId="{14E041D8-C736-4A8A-B276-8D590F91EF7A}" dt="2022-06-06T18:39:02.519" v="319" actId="1038"/>
          <ac:picMkLst>
            <pc:docMk/>
            <pc:sldMk cId="1678396442" sldId="2147469500"/>
            <ac:picMk id="31" creationId="{CD70884C-63CC-FD2F-C5ED-5DFB7F7F5BD6}"/>
          </ac:picMkLst>
        </pc:picChg>
        <pc:picChg chg="add del mod">
          <ac:chgData name="Bob German" userId="19671429-1359-457f-bfc1-1be1ee65d4d9" providerId="ADAL" clId="{14E041D8-C736-4A8A-B276-8D590F91EF7A}" dt="2022-06-06T18:34:28.454" v="264" actId="478"/>
          <ac:picMkLst>
            <pc:docMk/>
            <pc:sldMk cId="1678396442" sldId="2147469500"/>
            <ac:picMk id="33" creationId="{A54DF230-28C4-51CC-ED11-75535C119B31}"/>
          </ac:picMkLst>
        </pc:picChg>
        <pc:picChg chg="add mod">
          <ac:chgData name="Bob German" userId="19671429-1359-457f-bfc1-1be1ee65d4d9" providerId="ADAL" clId="{14E041D8-C736-4A8A-B276-8D590F91EF7A}" dt="2022-06-06T18:38:09.893" v="291" actId="1076"/>
          <ac:picMkLst>
            <pc:docMk/>
            <pc:sldMk cId="1678396442" sldId="2147469500"/>
            <ac:picMk id="35" creationId="{30D5D55A-5FAD-8FED-C679-FBCE423BDBFB}"/>
          </ac:picMkLst>
        </pc:picChg>
        <pc:picChg chg="add mod">
          <ac:chgData name="Bob German" userId="19671429-1359-457f-bfc1-1be1ee65d4d9" providerId="ADAL" clId="{14E041D8-C736-4A8A-B276-8D590F91EF7A}" dt="2022-06-06T18:38:01.765" v="287" actId="1076"/>
          <ac:picMkLst>
            <pc:docMk/>
            <pc:sldMk cId="1678396442" sldId="2147469500"/>
            <ac:picMk id="37" creationId="{4540F941-97F3-7F8D-589F-68068AC839E4}"/>
          </ac:picMkLst>
        </pc:picChg>
        <pc:picChg chg="add del mod">
          <ac:chgData name="Bob German" userId="19671429-1359-457f-bfc1-1be1ee65d4d9" providerId="ADAL" clId="{14E041D8-C736-4A8A-B276-8D590F91EF7A}" dt="2022-06-06T18:34:29.423" v="265" actId="478"/>
          <ac:picMkLst>
            <pc:docMk/>
            <pc:sldMk cId="1678396442" sldId="2147469500"/>
            <ac:picMk id="39" creationId="{F8F75858-900C-AA55-97A9-7BFAF8C9E754}"/>
          </ac:picMkLst>
        </pc:picChg>
        <pc:picChg chg="add mod modCrop">
          <ac:chgData name="Bob German" userId="19671429-1359-457f-bfc1-1be1ee65d4d9" providerId="ADAL" clId="{14E041D8-C736-4A8A-B276-8D590F91EF7A}" dt="2022-06-06T18:39:22.879" v="321" actId="732"/>
          <ac:picMkLst>
            <pc:docMk/>
            <pc:sldMk cId="1678396442" sldId="2147469500"/>
            <ac:picMk id="41" creationId="{A360EA5B-40F4-F7EA-3EA1-CB37FBBFA648}"/>
          </ac:picMkLst>
        </pc:picChg>
        <pc:picChg chg="add mod">
          <ac:chgData name="Bob German" userId="19671429-1359-457f-bfc1-1be1ee65d4d9" providerId="ADAL" clId="{14E041D8-C736-4A8A-B276-8D590F91EF7A}" dt="2022-06-06T18:38:15.213" v="294" actId="1076"/>
          <ac:picMkLst>
            <pc:docMk/>
            <pc:sldMk cId="1678396442" sldId="2147469500"/>
            <ac:picMk id="44" creationId="{4CC580FC-A336-6AE7-9F31-8B0CF8E6E9AF}"/>
          </ac:picMkLst>
        </pc:picChg>
        <pc:picChg chg="add mod">
          <ac:chgData name="Bob German" userId="19671429-1359-457f-bfc1-1be1ee65d4d9" providerId="ADAL" clId="{14E041D8-C736-4A8A-B276-8D590F91EF7A}" dt="2022-06-06T18:38:07.563" v="290" actId="1076"/>
          <ac:picMkLst>
            <pc:docMk/>
            <pc:sldMk cId="1678396442" sldId="2147469500"/>
            <ac:picMk id="46" creationId="{92B979FB-8AA6-3012-976A-53E3FFEC0C2D}"/>
          </ac:picMkLst>
        </pc:picChg>
        <pc:picChg chg="add mod">
          <ac:chgData name="Bob German" userId="19671429-1359-457f-bfc1-1be1ee65d4d9" providerId="ADAL" clId="{14E041D8-C736-4A8A-B276-8D590F91EF7A}" dt="2022-06-06T18:38:33.476" v="302" actId="14100"/>
          <ac:picMkLst>
            <pc:docMk/>
            <pc:sldMk cId="1678396442" sldId="2147469500"/>
            <ac:picMk id="48" creationId="{ABE67504-D78C-6D48-E351-2EBF0C1BEF0C}"/>
          </ac:picMkLst>
        </pc:picChg>
        <pc:picChg chg="add mod">
          <ac:chgData name="Bob German" userId="19671429-1359-457f-bfc1-1be1ee65d4d9" providerId="ADAL" clId="{14E041D8-C736-4A8A-B276-8D590F91EF7A}" dt="2022-06-06T18:38:20.511" v="297" actId="1076"/>
          <ac:picMkLst>
            <pc:docMk/>
            <pc:sldMk cId="1678396442" sldId="2147469500"/>
            <ac:picMk id="53" creationId="{4F3B43C7-219B-54E7-4FE0-CD1B3187B31D}"/>
          </ac:picMkLst>
        </pc:picChg>
        <pc:picChg chg="del">
          <ac:chgData name="Bob German" userId="19671429-1359-457f-bfc1-1be1ee65d4d9" providerId="ADAL" clId="{14E041D8-C736-4A8A-B276-8D590F91EF7A}" dt="2022-06-06T18:18:11.263" v="3" actId="478"/>
          <ac:picMkLst>
            <pc:docMk/>
            <pc:sldMk cId="1678396442" sldId="2147469500"/>
            <ac:picMk id="64" creationId="{C5D8F6D0-36B6-4E5B-B10B-531AB43AEE63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72" creationId="{08678DBA-4F4E-589D-3DD1-2C54306D8DC3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74" creationId="{D1A89C07-BCD6-95CB-75F7-8F177EAEDB09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77" creationId="{C4EF7525-4017-B20C-E0C8-557A59E4408F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79" creationId="{E217DF0A-A4A4-85C2-3A4B-4D09C65B99F8}"/>
          </ac:picMkLst>
        </pc:picChg>
        <pc:picChg chg="mod">
          <ac:chgData name="Bob German" userId="19671429-1359-457f-bfc1-1be1ee65d4d9" providerId="ADAL" clId="{14E041D8-C736-4A8A-B276-8D590F91EF7A}" dt="2022-06-06T18:18:19.714" v="4" actId="1076"/>
          <ac:picMkLst>
            <pc:docMk/>
            <pc:sldMk cId="1678396442" sldId="2147469500"/>
            <ac:picMk id="80" creationId="{60891C77-9171-4AEC-A1CE-CD12F37999A3}"/>
          </ac:picMkLst>
        </pc:picChg>
        <pc:picChg chg="mod">
          <ac:chgData name="Bob German" userId="19671429-1359-457f-bfc1-1be1ee65d4d9" providerId="ADAL" clId="{14E041D8-C736-4A8A-B276-8D590F91EF7A}" dt="2022-06-06T18:18:19.714" v="4" actId="1076"/>
          <ac:picMkLst>
            <pc:docMk/>
            <pc:sldMk cId="1678396442" sldId="2147469500"/>
            <ac:picMk id="85" creationId="{CCB1B756-452E-4B2A-AD55-84539C8E9A1A}"/>
          </ac:picMkLst>
        </pc:picChg>
        <pc:picChg chg="add del">
          <ac:chgData name="Bob German" userId="19671429-1359-457f-bfc1-1be1ee65d4d9" providerId="ADAL" clId="{14E041D8-C736-4A8A-B276-8D590F91EF7A}" dt="2022-06-06T18:31:12.926" v="214" actId="478"/>
          <ac:picMkLst>
            <pc:docMk/>
            <pc:sldMk cId="1678396442" sldId="2147469500"/>
            <ac:picMk id="88" creationId="{DE5C9952-4CCC-453E-BB07-009E162510D4}"/>
          </ac:picMkLst>
        </pc:picChg>
        <pc:picChg chg="mod">
          <ac:chgData name="Bob German" userId="19671429-1359-457f-bfc1-1be1ee65d4d9" providerId="ADAL" clId="{14E041D8-C736-4A8A-B276-8D590F91EF7A}" dt="2022-06-06T18:28:54.832" v="187"/>
          <ac:picMkLst>
            <pc:docMk/>
            <pc:sldMk cId="1678396442" sldId="2147469500"/>
            <ac:picMk id="89" creationId="{EB4B07D8-661F-5F27-32D5-1FA6BDCC94EE}"/>
          </ac:picMkLst>
        </pc:picChg>
        <pc:picChg chg="mod">
          <ac:chgData name="Bob German" userId="19671429-1359-457f-bfc1-1be1ee65d4d9" providerId="ADAL" clId="{14E041D8-C736-4A8A-B276-8D590F91EF7A}" dt="2022-06-06T18:28:54.832" v="187"/>
          <ac:picMkLst>
            <pc:docMk/>
            <pc:sldMk cId="1678396442" sldId="2147469500"/>
            <ac:picMk id="90" creationId="{2AC27BD6-CE80-F6D0-0373-6811D529C2B2}"/>
          </ac:picMkLst>
        </pc:picChg>
        <pc:picChg chg="mod">
          <ac:chgData name="Bob German" userId="19671429-1359-457f-bfc1-1be1ee65d4d9" providerId="ADAL" clId="{14E041D8-C736-4A8A-B276-8D590F91EF7A}" dt="2022-06-06T18:28:54.832" v="187"/>
          <ac:picMkLst>
            <pc:docMk/>
            <pc:sldMk cId="1678396442" sldId="2147469500"/>
            <ac:picMk id="91" creationId="{D8EC6E55-480F-CA62-CF74-CDA94277FD62}"/>
          </ac:picMkLst>
        </pc:picChg>
        <pc:picChg chg="mod">
          <ac:chgData name="Bob German" userId="19671429-1359-457f-bfc1-1be1ee65d4d9" providerId="ADAL" clId="{14E041D8-C736-4A8A-B276-8D590F91EF7A}" dt="2022-06-06T18:18:41.636" v="12" actId="1076"/>
          <ac:picMkLst>
            <pc:docMk/>
            <pc:sldMk cId="1678396442" sldId="2147469500"/>
            <ac:picMk id="92" creationId="{DC6D4B3B-ACF4-42B9-B476-8B93D492E0E5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93" creationId="{BBEFBFD8-FAC4-EF13-5CDD-99A70E0E5458}"/>
          </ac:picMkLst>
        </pc:picChg>
        <pc:picChg chg="mod">
          <ac:chgData name="Bob German" userId="19671429-1359-457f-bfc1-1be1ee65d4d9" providerId="ADAL" clId="{14E041D8-C736-4A8A-B276-8D590F91EF7A}" dt="2022-06-06T18:39:45.535" v="323" actId="207"/>
          <ac:picMkLst>
            <pc:docMk/>
            <pc:sldMk cId="1678396442" sldId="2147469500"/>
            <ac:picMk id="94" creationId="{8CD26562-5AF2-4E58-9F5A-DC5C7C902CCB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95" creationId="{5727E61E-1D21-428A-A1FE-961F7CE63E8A}"/>
          </ac:picMkLst>
        </pc:picChg>
        <pc:picChg chg="mod">
          <ac:chgData name="Bob German" userId="19671429-1359-457f-bfc1-1be1ee65d4d9" providerId="ADAL" clId="{14E041D8-C736-4A8A-B276-8D590F91EF7A}" dt="2022-06-06T18:28:54.832" v="187"/>
          <ac:picMkLst>
            <pc:docMk/>
            <pc:sldMk cId="1678396442" sldId="2147469500"/>
            <ac:picMk id="97" creationId="{83FE8832-2CAE-EAC9-EF14-41634D550339}"/>
          </ac:picMkLst>
        </pc:picChg>
        <pc:picChg chg="mod">
          <ac:chgData name="Bob German" userId="19671429-1359-457f-bfc1-1be1ee65d4d9" providerId="ADAL" clId="{14E041D8-C736-4A8A-B276-8D590F91EF7A}" dt="2022-06-06T18:28:54.832" v="187"/>
          <ac:picMkLst>
            <pc:docMk/>
            <pc:sldMk cId="1678396442" sldId="2147469500"/>
            <ac:picMk id="98" creationId="{4FD7A568-509B-A66E-E1E3-7253490AD428}"/>
          </ac:picMkLst>
        </pc:picChg>
        <pc:picChg chg="add del mod">
          <ac:chgData name="Bob German" userId="19671429-1359-457f-bfc1-1be1ee65d4d9" providerId="ADAL" clId="{14E041D8-C736-4A8A-B276-8D590F91EF7A}" dt="2022-06-06T18:29:06.778" v="194"/>
          <ac:picMkLst>
            <pc:docMk/>
            <pc:sldMk cId="1678396442" sldId="2147469500"/>
            <ac:picMk id="99" creationId="{E6F97627-AEF3-A0D9-9454-F60A701A7753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0" creationId="{E4B7B17F-FCB0-F432-7440-976050FD8C8F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1" creationId="{317393D2-3DB9-E124-C23C-0D24873195CD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2" creationId="{A0A067F5-C606-8201-4D27-075CC95449E1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3" creationId="{1B2A5C4C-7C18-65BF-454E-BAE7484C2F65}"/>
          </ac:picMkLst>
        </pc:picChg>
        <pc:picChg chg="mod">
          <ac:chgData name="Bob German" userId="19671429-1359-457f-bfc1-1be1ee65d4d9" providerId="ADAL" clId="{14E041D8-C736-4A8A-B276-8D590F91EF7A}" dt="2022-06-06T18:31:40.941" v="215"/>
          <ac:picMkLst>
            <pc:docMk/>
            <pc:sldMk cId="1678396442" sldId="2147469500"/>
            <ac:picMk id="105" creationId="{7E534542-1ABF-AD14-091D-EC87867D2785}"/>
          </ac:picMkLst>
        </pc:picChg>
        <pc:picChg chg="mod">
          <ac:chgData name="Bob German" userId="19671429-1359-457f-bfc1-1be1ee65d4d9" providerId="ADAL" clId="{14E041D8-C736-4A8A-B276-8D590F91EF7A}" dt="2022-06-06T18:31:40.941" v="215"/>
          <ac:picMkLst>
            <pc:docMk/>
            <pc:sldMk cId="1678396442" sldId="2147469500"/>
            <ac:picMk id="106" creationId="{2BFD3D83-3EED-FA9C-BB67-EC1F9D1A9C16}"/>
          </ac:picMkLst>
        </pc:picChg>
        <pc:picChg chg="mod">
          <ac:chgData name="Bob German" userId="19671429-1359-457f-bfc1-1be1ee65d4d9" providerId="ADAL" clId="{14E041D8-C736-4A8A-B276-8D590F91EF7A}" dt="2022-06-06T18:31:40.941" v="215"/>
          <ac:picMkLst>
            <pc:docMk/>
            <pc:sldMk cId="1678396442" sldId="2147469500"/>
            <ac:picMk id="107" creationId="{D9B3FA5D-3B4C-2EEF-F943-FAC074E9BC6C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8" creationId="{717A0F56-3CA7-5446-DA4A-8ED4DFF3BC32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09" creationId="{3B76587F-9D47-FEC9-83A7-9E64A37B5C83}"/>
          </ac:picMkLst>
        </pc:picChg>
        <pc:picChg chg="mod">
          <ac:chgData name="Bob German" userId="19671429-1359-457f-bfc1-1be1ee65d4d9" providerId="ADAL" clId="{14E041D8-C736-4A8A-B276-8D590F91EF7A}" dt="2022-06-06T18:31:40.941" v="215"/>
          <ac:picMkLst>
            <pc:docMk/>
            <pc:sldMk cId="1678396442" sldId="2147469500"/>
            <ac:picMk id="111" creationId="{B1DAD3D3-5BA8-C605-C7E3-3C8B72009D41}"/>
          </ac:picMkLst>
        </pc:picChg>
        <pc:picChg chg="mod">
          <ac:chgData name="Bob German" userId="19671429-1359-457f-bfc1-1be1ee65d4d9" providerId="ADAL" clId="{14E041D8-C736-4A8A-B276-8D590F91EF7A}" dt="2022-06-06T18:31:40.941" v="215"/>
          <ac:picMkLst>
            <pc:docMk/>
            <pc:sldMk cId="1678396442" sldId="2147469500"/>
            <ac:picMk id="112" creationId="{68326387-32C9-B0A5-BF03-8F717996D416}"/>
          </ac:picMkLst>
        </pc:picChg>
        <pc:picChg chg="add del mod">
          <ac:chgData name="Bob German" userId="19671429-1359-457f-bfc1-1be1ee65d4d9" providerId="ADAL" clId="{14E041D8-C736-4A8A-B276-8D590F91EF7A}" dt="2022-06-06T18:31:56.288" v="217"/>
          <ac:picMkLst>
            <pc:docMk/>
            <pc:sldMk cId="1678396442" sldId="2147469500"/>
            <ac:picMk id="113" creationId="{3AE858E1-DA1E-33BC-D41C-2A6D7928AB66}"/>
          </ac:picMkLst>
        </pc:picChg>
        <pc:picChg chg="add mod">
          <ac:chgData name="Bob German" userId="19671429-1359-457f-bfc1-1be1ee65d4d9" providerId="ADAL" clId="{14E041D8-C736-4A8A-B276-8D590F91EF7A}" dt="2022-06-06T18:38:27.960" v="300" actId="1076"/>
          <ac:picMkLst>
            <pc:docMk/>
            <pc:sldMk cId="1678396442" sldId="2147469500"/>
            <ac:picMk id="115" creationId="{EE89A3C9-7C51-3ED5-843C-CDA6B7F3B1A9}"/>
          </ac:picMkLst>
        </pc:picChg>
        <pc:picChg chg="add mod">
          <ac:chgData name="Bob German" userId="19671429-1359-457f-bfc1-1be1ee65d4d9" providerId="ADAL" clId="{14E041D8-C736-4A8A-B276-8D590F91EF7A}" dt="2022-06-06T18:38:47.466" v="308" actId="14100"/>
          <ac:picMkLst>
            <pc:docMk/>
            <pc:sldMk cId="1678396442" sldId="2147469500"/>
            <ac:picMk id="117" creationId="{67EE5507-640C-E09C-5DE6-EEB45C50FE67}"/>
          </ac:picMkLst>
        </pc:picChg>
      </pc:sldChg>
      <pc:sldChg chg="new add del">
        <pc:chgData name="Bob German" userId="19671429-1359-457f-bfc1-1be1ee65d4d9" providerId="ADAL" clId="{14E041D8-C736-4A8A-B276-8D590F91EF7A}" dt="2022-06-06T19:53:27.895" v="2370" actId="47"/>
        <pc:sldMkLst>
          <pc:docMk/>
          <pc:sldMk cId="2824624865" sldId="2147469501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01542310" sldId="2147469502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973251779" sldId="2147469503"/>
        </pc:sldMkLst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3560214294" sldId="2147469504"/>
        </pc:sldMkLst>
      </pc:sldChg>
      <pc:sldChg chg="addSp delSp modSp add mod modTransition modAnim modNotesTx">
        <pc:chgData name="Bob German" userId="19671429-1359-457f-bfc1-1be1ee65d4d9" providerId="ADAL" clId="{14E041D8-C736-4A8A-B276-8D590F91EF7A}" dt="2022-06-06T19:36:20.791" v="1570" actId="20577"/>
        <pc:sldMkLst>
          <pc:docMk/>
          <pc:sldMk cId="4041730074" sldId="2147469505"/>
        </pc:sldMkLst>
        <pc:spChg chg="mod">
          <ac:chgData name="Bob German" userId="19671429-1359-457f-bfc1-1be1ee65d4d9" providerId="ADAL" clId="{14E041D8-C736-4A8A-B276-8D590F91EF7A}" dt="2022-06-06T18:59:27.907" v="894" actId="20577"/>
          <ac:spMkLst>
            <pc:docMk/>
            <pc:sldMk cId="4041730074" sldId="2147469505"/>
            <ac:spMk id="2" creationId="{97E8BDF9-1354-2720-FC48-F6D12A5A0682}"/>
          </ac:spMkLst>
        </pc:spChg>
        <pc:spChg chg="add mod">
          <ac:chgData name="Bob German" userId="19671429-1359-457f-bfc1-1be1ee65d4d9" providerId="ADAL" clId="{14E041D8-C736-4A8A-B276-8D590F91EF7A}" dt="2022-06-06T19:09:01.967" v="1094" actId="115"/>
          <ac:spMkLst>
            <pc:docMk/>
            <pc:sldMk cId="4041730074" sldId="2147469505"/>
            <ac:spMk id="3" creationId="{56F0FEBE-C597-579A-8241-D50CDDBC8288}"/>
          </ac:spMkLst>
        </pc:spChg>
        <pc:spChg chg="del mod">
          <ac:chgData name="Bob German" userId="19671429-1359-457f-bfc1-1be1ee65d4d9" providerId="ADAL" clId="{14E041D8-C736-4A8A-B276-8D590F91EF7A}" dt="2022-06-06T18:55:57.333" v="653" actId="478"/>
          <ac:spMkLst>
            <pc:docMk/>
            <pc:sldMk cId="4041730074" sldId="2147469505"/>
            <ac:spMk id="4" creationId="{754B2165-2FE6-7FA6-1B80-8012745DAFC5}"/>
          </ac:spMkLst>
        </pc:spChg>
        <pc:spChg chg="add del mod">
          <ac:chgData name="Bob German" userId="19671429-1359-457f-bfc1-1be1ee65d4d9" providerId="ADAL" clId="{14E041D8-C736-4A8A-B276-8D590F91EF7A}" dt="2022-06-06T18:56:02.299" v="654" actId="478"/>
          <ac:spMkLst>
            <pc:docMk/>
            <pc:sldMk cId="4041730074" sldId="2147469505"/>
            <ac:spMk id="6" creationId="{07177610-6C45-8148-9223-D1CAFCF7438D}"/>
          </ac:spMkLst>
        </pc:spChg>
        <pc:spChg chg="add del mod">
          <ac:chgData name="Bob German" userId="19671429-1359-457f-bfc1-1be1ee65d4d9" providerId="ADAL" clId="{14E041D8-C736-4A8A-B276-8D590F91EF7A}" dt="2022-06-06T19:15:19.929" v="1185" actId="1076"/>
          <ac:spMkLst>
            <pc:docMk/>
            <pc:sldMk cId="4041730074" sldId="2147469505"/>
            <ac:spMk id="58" creationId="{59D7D6C4-DE04-4914-A4AA-4E09B47447C2}"/>
          </ac:spMkLst>
        </pc:spChg>
        <pc:spChg chg="add del mod">
          <ac:chgData name="Bob German" userId="19671429-1359-457f-bfc1-1be1ee65d4d9" providerId="ADAL" clId="{14E041D8-C736-4A8A-B276-8D590F91EF7A}" dt="2022-06-06T19:15:19.929" v="1185" actId="1076"/>
          <ac:spMkLst>
            <pc:docMk/>
            <pc:sldMk cId="4041730074" sldId="2147469505"/>
            <ac:spMk id="62" creationId="{D53A0BCD-FD8F-4E2F-A609-8DF1B1174F1D}"/>
          </ac:spMkLst>
        </pc:spChg>
        <pc:spChg chg="add del mod">
          <ac:chgData name="Bob German" userId="19671429-1359-457f-bfc1-1be1ee65d4d9" providerId="ADAL" clId="{14E041D8-C736-4A8A-B276-8D590F91EF7A}" dt="2022-06-06T19:15:19.929" v="1185" actId="1076"/>
          <ac:spMkLst>
            <pc:docMk/>
            <pc:sldMk cId="4041730074" sldId="2147469505"/>
            <ac:spMk id="63" creationId="{92A290A9-2D72-4A8F-8630-77183F584B2E}"/>
          </ac:spMkLst>
        </pc:spChg>
        <pc:grpChg chg="add mod">
          <ac:chgData name="Bob German" userId="19671429-1359-457f-bfc1-1be1ee65d4d9" providerId="ADAL" clId="{14E041D8-C736-4A8A-B276-8D590F91EF7A}" dt="2022-06-06T19:10:12.818" v="1131" actId="1036"/>
          <ac:grpSpMkLst>
            <pc:docMk/>
            <pc:sldMk cId="4041730074" sldId="2147469505"/>
            <ac:grpSpMk id="8" creationId="{F4F97646-C535-6580-02DF-3AAAC90C24F3}"/>
          </ac:grpSpMkLst>
        </pc:grpChg>
        <pc:grpChg chg="add mod">
          <ac:chgData name="Bob German" userId="19671429-1359-457f-bfc1-1be1ee65d4d9" providerId="ADAL" clId="{14E041D8-C736-4A8A-B276-8D590F91EF7A}" dt="2022-06-06T19:10:12.818" v="1131" actId="1036"/>
          <ac:grpSpMkLst>
            <pc:docMk/>
            <pc:sldMk cId="4041730074" sldId="2147469505"/>
            <ac:grpSpMk id="9" creationId="{4525DF7F-2B55-BACE-094F-193ADF48E640}"/>
          </ac:grpSpMkLst>
        </pc:grpChg>
        <pc:grpChg chg="add mod">
          <ac:chgData name="Bob German" userId="19671429-1359-457f-bfc1-1be1ee65d4d9" providerId="ADAL" clId="{14E041D8-C736-4A8A-B276-8D590F91EF7A}" dt="2022-06-06T19:10:12.818" v="1131" actId="1036"/>
          <ac:grpSpMkLst>
            <pc:docMk/>
            <pc:sldMk cId="4041730074" sldId="2147469505"/>
            <ac:grpSpMk id="10" creationId="{096F618B-0A72-4992-EE1A-C75FC14DBEB6}"/>
          </ac:grpSpMkLst>
        </pc:grpChg>
        <pc:grpChg chg="add mod">
          <ac:chgData name="Bob German" userId="19671429-1359-457f-bfc1-1be1ee65d4d9" providerId="ADAL" clId="{14E041D8-C736-4A8A-B276-8D590F91EF7A}" dt="2022-06-06T19:10:12.818" v="1131" actId="1036"/>
          <ac:grpSpMkLst>
            <pc:docMk/>
            <pc:sldMk cId="4041730074" sldId="2147469505"/>
            <ac:grpSpMk id="56" creationId="{F3152FE6-F880-B38E-4E78-27814C653864}"/>
          </ac:grpSpMkLst>
        </pc:grpChg>
        <pc:grpChg chg="add mod">
          <ac:chgData name="Bob German" userId="19671429-1359-457f-bfc1-1be1ee65d4d9" providerId="ADAL" clId="{14E041D8-C736-4A8A-B276-8D590F91EF7A}" dt="2022-06-06T19:10:12.818" v="1131" actId="1036"/>
          <ac:grpSpMkLst>
            <pc:docMk/>
            <pc:sldMk cId="4041730074" sldId="2147469505"/>
            <ac:grpSpMk id="57" creationId="{655C8FB6-D2CA-160F-C73D-33C1B60ACD99}"/>
          </ac:grpSpMkLst>
        </pc:grpChg>
        <pc:grpChg chg="add mod">
          <ac:chgData name="Bob German" userId="19671429-1359-457f-bfc1-1be1ee65d4d9" providerId="ADAL" clId="{14E041D8-C736-4A8A-B276-8D590F91EF7A}" dt="2022-06-06T19:12:32.073" v="1140" actId="1076"/>
          <ac:grpSpMkLst>
            <pc:docMk/>
            <pc:sldMk cId="4041730074" sldId="2147469505"/>
            <ac:grpSpMk id="64" creationId="{4D402FA9-C1E0-4561-9756-07DC27B3CAB5}"/>
          </ac:grpSpMkLst>
        </pc:grpChg>
        <pc:graphicFrameChg chg="add mod modGraphic">
          <ac:chgData name="Bob German" userId="19671429-1359-457f-bfc1-1be1ee65d4d9" providerId="ADAL" clId="{14E041D8-C736-4A8A-B276-8D590F91EF7A}" dt="2022-06-06T19:10:12.818" v="1131" actId="1036"/>
          <ac:graphicFrameMkLst>
            <pc:docMk/>
            <pc:sldMk cId="4041730074" sldId="2147469505"/>
            <ac:graphicFrameMk id="7" creationId="{CB4BA701-67A5-B73E-3271-7B774F635C9D}"/>
          </ac:graphicFrameMkLst>
        </pc:graphicFrameChg>
        <pc:picChg chg="add del mod">
          <ac:chgData name="Bob German" userId="19671429-1359-457f-bfc1-1be1ee65d4d9" providerId="ADAL" clId="{14E041D8-C736-4A8A-B276-8D590F91EF7A}" dt="2022-06-06T19:01:30.162" v="921" actId="478"/>
          <ac:picMkLst>
            <pc:docMk/>
            <pc:sldMk cId="4041730074" sldId="2147469505"/>
            <ac:picMk id="11" creationId="{C4F3FE42-9024-1146-4535-C0D6DA0FA7EB}"/>
          </ac:picMkLst>
        </pc:picChg>
        <pc:picChg chg="del mod">
          <ac:chgData name="Bob German" userId="19671429-1359-457f-bfc1-1be1ee65d4d9" providerId="ADAL" clId="{14E041D8-C736-4A8A-B276-8D590F91EF7A}" dt="2022-06-06T19:12:26.041" v="1138" actId="478"/>
          <ac:picMkLst>
            <pc:docMk/>
            <pc:sldMk cId="4041730074" sldId="2147469505"/>
            <ac:picMk id="12" creationId="{2590B16F-8492-21E5-3CB5-014D02343FBC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13" creationId="{4709EE95-AD99-26B7-9F10-BDD09A445999}"/>
          </ac:picMkLst>
        </pc:picChg>
        <pc:picChg chg="add del mod">
          <ac:chgData name="Bob German" userId="19671429-1359-457f-bfc1-1be1ee65d4d9" providerId="ADAL" clId="{14E041D8-C736-4A8A-B276-8D590F91EF7A}" dt="2022-06-06T19:01:30.162" v="921" actId="478"/>
          <ac:picMkLst>
            <pc:docMk/>
            <pc:sldMk cId="4041730074" sldId="2147469505"/>
            <ac:picMk id="14" creationId="{2F230ADF-D8DC-916F-4D50-3DB5D9C91AB2}"/>
          </ac:picMkLst>
        </pc:picChg>
        <pc:picChg chg="add mod">
          <ac:chgData name="Bob German" userId="19671429-1359-457f-bfc1-1be1ee65d4d9" providerId="ADAL" clId="{14E041D8-C736-4A8A-B276-8D590F91EF7A}" dt="2022-06-06T19:01:09.624" v="908" actId="1076"/>
          <ac:picMkLst>
            <pc:docMk/>
            <pc:sldMk cId="4041730074" sldId="2147469505"/>
            <ac:picMk id="15" creationId="{D6021B2F-F911-20D3-8405-6437967FB2C0}"/>
          </ac:picMkLst>
        </pc:picChg>
        <pc:picChg chg="add mod">
          <ac:chgData name="Bob German" userId="19671429-1359-457f-bfc1-1be1ee65d4d9" providerId="ADAL" clId="{14E041D8-C736-4A8A-B276-8D590F91EF7A}" dt="2022-06-06T19:01:09.624" v="908" actId="1076"/>
          <ac:picMkLst>
            <pc:docMk/>
            <pc:sldMk cId="4041730074" sldId="2147469505"/>
            <ac:picMk id="16" creationId="{F4B826D6-DEE5-BC24-0286-6070338181CA}"/>
          </ac:picMkLst>
        </pc:picChg>
        <pc:picChg chg="add mod">
          <ac:chgData name="Bob German" userId="19671429-1359-457f-bfc1-1be1ee65d4d9" providerId="ADAL" clId="{14E041D8-C736-4A8A-B276-8D590F91EF7A}" dt="2022-06-06T19:01:09.624" v="908" actId="1076"/>
          <ac:picMkLst>
            <pc:docMk/>
            <pc:sldMk cId="4041730074" sldId="2147469505"/>
            <ac:picMk id="17" creationId="{20E8C2EE-1F72-A86E-D251-2761B2601A55}"/>
          </ac:picMkLst>
        </pc:picChg>
        <pc:picChg chg="del mod">
          <ac:chgData name="Bob German" userId="19671429-1359-457f-bfc1-1be1ee65d4d9" providerId="ADAL" clId="{14E041D8-C736-4A8A-B276-8D590F91EF7A}" dt="2022-06-06T19:12:26.041" v="1138" actId="478"/>
          <ac:picMkLst>
            <pc:docMk/>
            <pc:sldMk cId="4041730074" sldId="2147469505"/>
            <ac:picMk id="18" creationId="{A6409C8B-4339-31F3-CFE2-EB52CCCDA057}"/>
          </ac:picMkLst>
        </pc:picChg>
        <pc:picChg chg="del mod">
          <ac:chgData name="Bob German" userId="19671429-1359-457f-bfc1-1be1ee65d4d9" providerId="ADAL" clId="{14E041D8-C736-4A8A-B276-8D590F91EF7A}" dt="2022-06-06T19:12:26.041" v="1138" actId="478"/>
          <ac:picMkLst>
            <pc:docMk/>
            <pc:sldMk cId="4041730074" sldId="2147469505"/>
            <ac:picMk id="19" creationId="{75C20910-2EFA-1DD5-242D-1CE596EAD068}"/>
          </ac:picMkLst>
        </pc:picChg>
        <pc:picChg chg="add mod">
          <ac:chgData name="Bob German" userId="19671429-1359-457f-bfc1-1be1ee65d4d9" providerId="ADAL" clId="{14E041D8-C736-4A8A-B276-8D590F91EF7A}" dt="2022-06-06T19:01:10.630" v="909"/>
          <ac:picMkLst>
            <pc:docMk/>
            <pc:sldMk cId="4041730074" sldId="2147469505"/>
            <ac:picMk id="20" creationId="{BDC38CFC-CAB8-D4C1-0707-8052549347B5}"/>
          </ac:picMkLst>
        </pc:picChg>
        <pc:picChg chg="add mod">
          <ac:chgData name="Bob German" userId="19671429-1359-457f-bfc1-1be1ee65d4d9" providerId="ADAL" clId="{14E041D8-C736-4A8A-B276-8D590F91EF7A}" dt="2022-06-06T19:01:10.630" v="909"/>
          <ac:picMkLst>
            <pc:docMk/>
            <pc:sldMk cId="4041730074" sldId="2147469505"/>
            <ac:picMk id="21" creationId="{479C134B-29A4-AB7E-DE89-A994A4B09C40}"/>
          </ac:picMkLst>
        </pc:picChg>
        <pc:picChg chg="add del mod">
          <ac:chgData name="Bob German" userId="19671429-1359-457f-bfc1-1be1ee65d4d9" providerId="ADAL" clId="{14E041D8-C736-4A8A-B276-8D590F91EF7A}" dt="2022-06-06T19:01:37.442" v="922" actId="478"/>
          <ac:picMkLst>
            <pc:docMk/>
            <pc:sldMk cId="4041730074" sldId="2147469505"/>
            <ac:picMk id="22" creationId="{729A2CE7-032E-73C5-9E86-460E1D39C54D}"/>
          </ac:picMkLst>
        </pc:picChg>
        <pc:picChg chg="add del mod">
          <ac:chgData name="Bob German" userId="19671429-1359-457f-bfc1-1be1ee65d4d9" providerId="ADAL" clId="{14E041D8-C736-4A8A-B276-8D590F91EF7A}" dt="2022-06-06T19:01:40.810" v="923" actId="478"/>
          <ac:picMkLst>
            <pc:docMk/>
            <pc:sldMk cId="4041730074" sldId="2147469505"/>
            <ac:picMk id="23" creationId="{9F57E5B2-47B6-D169-0B64-99A00EDDD75A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24" creationId="{3E9ABB60-128E-206B-7DD6-E481977369B6}"/>
          </ac:picMkLst>
        </pc:picChg>
        <pc:picChg chg="add del mod">
          <ac:chgData name="Bob German" userId="19671429-1359-457f-bfc1-1be1ee65d4d9" providerId="ADAL" clId="{14E041D8-C736-4A8A-B276-8D590F91EF7A}" dt="2022-06-06T19:01:41.610" v="924" actId="478"/>
          <ac:picMkLst>
            <pc:docMk/>
            <pc:sldMk cId="4041730074" sldId="2147469505"/>
            <ac:picMk id="25" creationId="{F2E82D53-BF97-DB86-9C94-A55D99265770}"/>
          </ac:picMkLst>
        </pc:picChg>
        <pc:picChg chg="add del mod">
          <ac:chgData name="Bob German" userId="19671429-1359-457f-bfc1-1be1ee65d4d9" providerId="ADAL" clId="{14E041D8-C736-4A8A-B276-8D590F91EF7A}" dt="2022-06-06T19:01:43.698" v="925" actId="478"/>
          <ac:picMkLst>
            <pc:docMk/>
            <pc:sldMk cId="4041730074" sldId="2147469505"/>
            <ac:picMk id="26" creationId="{860291AE-3DA6-83C9-618E-F4A8BB4F3611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27" creationId="{4F1AFD53-A2E5-DB3E-AEDB-67B9F4376B77}"/>
          </ac:picMkLst>
        </pc:picChg>
        <pc:picChg chg="add del mod">
          <ac:chgData name="Bob German" userId="19671429-1359-457f-bfc1-1be1ee65d4d9" providerId="ADAL" clId="{14E041D8-C736-4A8A-B276-8D590F91EF7A}" dt="2022-06-06T19:01:44.738" v="926" actId="478"/>
          <ac:picMkLst>
            <pc:docMk/>
            <pc:sldMk cId="4041730074" sldId="2147469505"/>
            <ac:picMk id="28" creationId="{09AFACCB-FB30-3677-BF00-EB681419E69B}"/>
          </ac:picMkLst>
        </pc:picChg>
        <pc:picChg chg="add mod">
          <ac:chgData name="Bob German" userId="19671429-1359-457f-bfc1-1be1ee65d4d9" providerId="ADAL" clId="{14E041D8-C736-4A8A-B276-8D590F91EF7A}" dt="2022-06-06T19:01:12.070" v="912"/>
          <ac:picMkLst>
            <pc:docMk/>
            <pc:sldMk cId="4041730074" sldId="2147469505"/>
            <ac:picMk id="29" creationId="{3AEFEFBD-FD61-FEC0-2400-3B129BF3F5A1}"/>
          </ac:picMkLst>
        </pc:picChg>
        <pc:picChg chg="add mod">
          <ac:chgData name="Bob German" userId="19671429-1359-457f-bfc1-1be1ee65d4d9" providerId="ADAL" clId="{14E041D8-C736-4A8A-B276-8D590F91EF7A}" dt="2022-06-06T19:01:12.070" v="912"/>
          <ac:picMkLst>
            <pc:docMk/>
            <pc:sldMk cId="4041730074" sldId="2147469505"/>
            <ac:picMk id="30" creationId="{99437FCB-0844-D21E-DC93-489A11A0F31F}"/>
          </ac:picMkLst>
        </pc:picChg>
        <pc:picChg chg="add mod">
          <ac:chgData name="Bob German" userId="19671429-1359-457f-bfc1-1be1ee65d4d9" providerId="ADAL" clId="{14E041D8-C736-4A8A-B276-8D590F91EF7A}" dt="2022-06-06T19:01:12.070" v="912"/>
          <ac:picMkLst>
            <pc:docMk/>
            <pc:sldMk cId="4041730074" sldId="2147469505"/>
            <ac:picMk id="31" creationId="{DED4A437-813A-6E7B-B74A-5A21FB2F1CF0}"/>
          </ac:picMkLst>
        </pc:picChg>
        <pc:picChg chg="add del mod">
          <ac:chgData name="Bob German" userId="19671429-1359-457f-bfc1-1be1ee65d4d9" providerId="ADAL" clId="{14E041D8-C736-4A8A-B276-8D590F91EF7A}" dt="2022-06-06T19:01:48.626" v="927" actId="478"/>
          <ac:picMkLst>
            <pc:docMk/>
            <pc:sldMk cId="4041730074" sldId="2147469505"/>
            <ac:picMk id="32" creationId="{5F191D8B-BFFD-02C4-C7E4-AC566A6ECF45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33" creationId="{DA7EB018-2FF9-7B56-ECFF-93C7F5F1F579}"/>
          </ac:picMkLst>
        </pc:picChg>
        <pc:picChg chg="add del mod">
          <ac:chgData name="Bob German" userId="19671429-1359-457f-bfc1-1be1ee65d4d9" providerId="ADAL" clId="{14E041D8-C736-4A8A-B276-8D590F91EF7A}" dt="2022-06-06T19:01:49.298" v="928" actId="478"/>
          <ac:picMkLst>
            <pc:docMk/>
            <pc:sldMk cId="4041730074" sldId="2147469505"/>
            <ac:picMk id="34" creationId="{BE86A41A-9E0C-A51D-D798-48DD2ABF64CA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35" creationId="{9F1EACAC-E9BD-CC3D-A068-8ECF8EF424C8}"/>
          </ac:picMkLst>
        </pc:picChg>
        <pc:picChg chg="add del mod">
          <ac:chgData name="Bob German" userId="19671429-1359-457f-bfc1-1be1ee65d4d9" providerId="ADAL" clId="{14E041D8-C736-4A8A-B276-8D590F91EF7A}" dt="2022-06-06T19:01:54.770" v="929" actId="478"/>
          <ac:picMkLst>
            <pc:docMk/>
            <pc:sldMk cId="4041730074" sldId="2147469505"/>
            <ac:picMk id="36" creationId="{D61491B3-0619-0C89-8BE6-935FEA0FE261}"/>
          </ac:picMkLst>
        </pc:picChg>
        <pc:picChg chg="add del mod">
          <ac:chgData name="Bob German" userId="19671429-1359-457f-bfc1-1be1ee65d4d9" providerId="ADAL" clId="{14E041D8-C736-4A8A-B276-8D590F91EF7A}" dt="2022-06-06T19:01:55.770" v="930" actId="478"/>
          <ac:picMkLst>
            <pc:docMk/>
            <pc:sldMk cId="4041730074" sldId="2147469505"/>
            <ac:picMk id="37" creationId="{23DB9C85-B03A-71AF-82A1-219CC90C7FEE}"/>
          </ac:picMkLst>
        </pc:picChg>
        <pc:picChg chg="add del mod">
          <ac:chgData name="Bob German" userId="19671429-1359-457f-bfc1-1be1ee65d4d9" providerId="ADAL" clId="{14E041D8-C736-4A8A-B276-8D590F91EF7A}" dt="2022-06-06T19:02:09.330" v="931" actId="478"/>
          <ac:picMkLst>
            <pc:docMk/>
            <pc:sldMk cId="4041730074" sldId="2147469505"/>
            <ac:picMk id="38" creationId="{AF49B341-F453-FAA7-E93C-9897E55968A2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39" creationId="{6D97AB4D-970A-2D2B-490D-FDBFF0CD48E9}"/>
          </ac:picMkLst>
        </pc:picChg>
        <pc:picChg chg="add del mod">
          <ac:chgData name="Bob German" userId="19671429-1359-457f-bfc1-1be1ee65d4d9" providerId="ADAL" clId="{14E041D8-C736-4A8A-B276-8D590F91EF7A}" dt="2022-06-06T19:02:09.970" v="932" actId="478"/>
          <ac:picMkLst>
            <pc:docMk/>
            <pc:sldMk cId="4041730074" sldId="2147469505"/>
            <ac:picMk id="40" creationId="{F56674CE-438F-F000-6EA1-78F126096FA3}"/>
          </ac:picMkLst>
        </pc:picChg>
        <pc:picChg chg="add mod">
          <ac:chgData name="Bob German" userId="19671429-1359-457f-bfc1-1be1ee65d4d9" providerId="ADAL" clId="{14E041D8-C736-4A8A-B276-8D590F91EF7A}" dt="2022-06-06T19:01:13.454" v="916"/>
          <ac:picMkLst>
            <pc:docMk/>
            <pc:sldMk cId="4041730074" sldId="2147469505"/>
            <ac:picMk id="41" creationId="{57B55D04-6543-D12F-5D26-1E1733A141DF}"/>
          </ac:picMkLst>
        </pc:picChg>
        <pc:picChg chg="add mod">
          <ac:chgData name="Bob German" userId="19671429-1359-457f-bfc1-1be1ee65d4d9" providerId="ADAL" clId="{14E041D8-C736-4A8A-B276-8D590F91EF7A}" dt="2022-06-06T19:01:13.454" v="916"/>
          <ac:picMkLst>
            <pc:docMk/>
            <pc:sldMk cId="4041730074" sldId="2147469505"/>
            <ac:picMk id="42" creationId="{114E8788-627D-042F-84FD-AB09F77BE45C}"/>
          </ac:picMkLst>
        </pc:picChg>
        <pc:picChg chg="add mod">
          <ac:chgData name="Bob German" userId="19671429-1359-457f-bfc1-1be1ee65d4d9" providerId="ADAL" clId="{14E041D8-C736-4A8A-B276-8D590F91EF7A}" dt="2022-06-06T19:01:13.454" v="916"/>
          <ac:picMkLst>
            <pc:docMk/>
            <pc:sldMk cId="4041730074" sldId="2147469505"/>
            <ac:picMk id="43" creationId="{C9D8AFB8-F874-1DFF-CB60-A2428A093460}"/>
          </ac:picMkLst>
        </pc:picChg>
        <pc:picChg chg="add mod">
          <ac:chgData name="Bob German" userId="19671429-1359-457f-bfc1-1be1ee65d4d9" providerId="ADAL" clId="{14E041D8-C736-4A8A-B276-8D590F91EF7A}" dt="2022-06-06T19:01:13.686" v="917"/>
          <ac:picMkLst>
            <pc:docMk/>
            <pc:sldMk cId="4041730074" sldId="2147469505"/>
            <ac:picMk id="44" creationId="{132B3526-0388-CA76-AF1B-0914279B5C85}"/>
          </ac:picMkLst>
        </pc:picChg>
        <pc:picChg chg="add mod">
          <ac:chgData name="Bob German" userId="19671429-1359-457f-bfc1-1be1ee65d4d9" providerId="ADAL" clId="{14E041D8-C736-4A8A-B276-8D590F91EF7A}" dt="2022-06-06T19:01:13.686" v="917"/>
          <ac:picMkLst>
            <pc:docMk/>
            <pc:sldMk cId="4041730074" sldId="2147469505"/>
            <ac:picMk id="45" creationId="{FB707691-F912-5706-8325-F320C4A48949}"/>
          </ac:picMkLst>
        </pc:picChg>
        <pc:picChg chg="add mod">
          <ac:chgData name="Bob German" userId="19671429-1359-457f-bfc1-1be1ee65d4d9" providerId="ADAL" clId="{14E041D8-C736-4A8A-B276-8D590F91EF7A}" dt="2022-06-06T19:01:13.686" v="917"/>
          <ac:picMkLst>
            <pc:docMk/>
            <pc:sldMk cId="4041730074" sldId="2147469505"/>
            <ac:picMk id="46" creationId="{2F28110D-E8D3-95B4-C0B7-BF351A924F65}"/>
          </ac:picMkLst>
        </pc:picChg>
        <pc:picChg chg="add del mod">
          <ac:chgData name="Bob German" userId="19671429-1359-457f-bfc1-1be1ee65d4d9" providerId="ADAL" clId="{14E041D8-C736-4A8A-B276-8D590F91EF7A}" dt="2022-06-06T19:02:18.490" v="933" actId="478"/>
          <ac:picMkLst>
            <pc:docMk/>
            <pc:sldMk cId="4041730074" sldId="2147469505"/>
            <ac:picMk id="47" creationId="{BDACAF55-316F-6AF4-D1B7-43770F6D41BC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48" creationId="{C7351C90-4608-347C-995F-3AC05DBA1D7B}"/>
          </ac:picMkLst>
        </pc:picChg>
        <pc:picChg chg="add del mod">
          <ac:chgData name="Bob German" userId="19671429-1359-457f-bfc1-1be1ee65d4d9" providerId="ADAL" clId="{14E041D8-C736-4A8A-B276-8D590F91EF7A}" dt="2022-06-06T19:02:19.250" v="934" actId="478"/>
          <ac:picMkLst>
            <pc:docMk/>
            <pc:sldMk cId="4041730074" sldId="2147469505"/>
            <ac:picMk id="49" creationId="{59687070-5C92-40F4-AC42-71BE7F94CD0A}"/>
          </ac:picMkLst>
        </pc:picChg>
        <pc:picChg chg="add del mod">
          <ac:chgData name="Bob German" userId="19671429-1359-457f-bfc1-1be1ee65d4d9" providerId="ADAL" clId="{14E041D8-C736-4A8A-B276-8D590F91EF7A}" dt="2022-06-06T19:02:20.362" v="935" actId="478"/>
          <ac:picMkLst>
            <pc:docMk/>
            <pc:sldMk cId="4041730074" sldId="2147469505"/>
            <ac:picMk id="50" creationId="{A61B242F-6CF2-1611-BE4A-15E9BF13A4D7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51" creationId="{48722FF1-0E60-B99E-1A11-DF43E545BF4E}"/>
          </ac:picMkLst>
        </pc:picChg>
        <pc:picChg chg="add del mod">
          <ac:chgData name="Bob German" userId="19671429-1359-457f-bfc1-1be1ee65d4d9" providerId="ADAL" clId="{14E041D8-C736-4A8A-B276-8D590F91EF7A}" dt="2022-06-06T19:02:21.290" v="936" actId="478"/>
          <ac:picMkLst>
            <pc:docMk/>
            <pc:sldMk cId="4041730074" sldId="2147469505"/>
            <ac:picMk id="52" creationId="{6B1A789E-8E5A-8AD6-345D-F9A0085ACDD2}"/>
          </ac:picMkLst>
        </pc:picChg>
        <pc:picChg chg="add del mod">
          <ac:chgData name="Bob German" userId="19671429-1359-457f-bfc1-1be1ee65d4d9" providerId="ADAL" clId="{14E041D8-C736-4A8A-B276-8D590F91EF7A}" dt="2022-06-06T19:02:22.098" v="937" actId="478"/>
          <ac:picMkLst>
            <pc:docMk/>
            <pc:sldMk cId="4041730074" sldId="2147469505"/>
            <ac:picMk id="53" creationId="{A87E94BB-136F-F265-3D68-BAD395ABEAFB}"/>
          </ac:picMkLst>
        </pc:picChg>
        <pc:picChg chg="add mod">
          <ac:chgData name="Bob German" userId="19671429-1359-457f-bfc1-1be1ee65d4d9" providerId="ADAL" clId="{14E041D8-C736-4A8A-B276-8D590F91EF7A}" dt="2022-06-06T19:10:12.818" v="1131" actId="1036"/>
          <ac:picMkLst>
            <pc:docMk/>
            <pc:sldMk cId="4041730074" sldId="2147469505"/>
            <ac:picMk id="54" creationId="{24184504-9FC2-7C59-66B6-6980289F65AD}"/>
          </ac:picMkLst>
        </pc:picChg>
        <pc:picChg chg="add del mod">
          <ac:chgData name="Bob German" userId="19671429-1359-457f-bfc1-1be1ee65d4d9" providerId="ADAL" clId="{14E041D8-C736-4A8A-B276-8D590F91EF7A}" dt="2022-06-06T19:02:22.794" v="938" actId="478"/>
          <ac:picMkLst>
            <pc:docMk/>
            <pc:sldMk cId="4041730074" sldId="2147469505"/>
            <ac:picMk id="55" creationId="{6BBE5AE1-AECB-ECB7-86C9-68706C13434B}"/>
          </ac:picMkLst>
        </pc:picChg>
        <pc:picChg chg="add mod">
          <ac:chgData name="Bob German" userId="19671429-1359-457f-bfc1-1be1ee65d4d9" providerId="ADAL" clId="{14E041D8-C736-4A8A-B276-8D590F91EF7A}" dt="2022-06-06T19:15:19.929" v="1185" actId="1076"/>
          <ac:picMkLst>
            <pc:docMk/>
            <pc:sldMk cId="4041730074" sldId="2147469505"/>
            <ac:picMk id="59" creationId="{6044CD32-1B1F-4EF8-8E70-9E3337586388}"/>
          </ac:picMkLst>
        </pc:picChg>
        <pc:picChg chg="add mod">
          <ac:chgData name="Bob German" userId="19671429-1359-457f-bfc1-1be1ee65d4d9" providerId="ADAL" clId="{14E041D8-C736-4A8A-B276-8D590F91EF7A}" dt="2022-06-06T19:15:19.929" v="1185" actId="1076"/>
          <ac:picMkLst>
            <pc:docMk/>
            <pc:sldMk cId="4041730074" sldId="2147469505"/>
            <ac:picMk id="60" creationId="{152AC7A5-40F4-471A-8E3F-32043C40151F}"/>
          </ac:picMkLst>
        </pc:picChg>
        <pc:picChg chg="add mod">
          <ac:chgData name="Bob German" userId="19671429-1359-457f-bfc1-1be1ee65d4d9" providerId="ADAL" clId="{14E041D8-C736-4A8A-B276-8D590F91EF7A}" dt="2022-06-06T19:15:19.929" v="1185" actId="1076"/>
          <ac:picMkLst>
            <pc:docMk/>
            <pc:sldMk cId="4041730074" sldId="2147469505"/>
            <ac:picMk id="61" creationId="{7E8CCB92-5D80-4EA4-9C0F-8C44E0B26317}"/>
          </ac:picMkLst>
        </pc:picChg>
        <pc:picChg chg="mod">
          <ac:chgData name="Bob German" userId="19671429-1359-457f-bfc1-1be1ee65d4d9" providerId="ADAL" clId="{14E041D8-C736-4A8A-B276-8D590F91EF7A}" dt="2022-06-06T19:12:28.085" v="1139"/>
          <ac:picMkLst>
            <pc:docMk/>
            <pc:sldMk cId="4041730074" sldId="2147469505"/>
            <ac:picMk id="65" creationId="{FC46B48D-503F-7167-77BA-D0B5FD6E3FA2}"/>
          </ac:picMkLst>
        </pc:picChg>
        <pc:picChg chg="mod">
          <ac:chgData name="Bob German" userId="19671429-1359-457f-bfc1-1be1ee65d4d9" providerId="ADAL" clId="{14E041D8-C736-4A8A-B276-8D590F91EF7A}" dt="2022-06-06T19:12:28.085" v="1139"/>
          <ac:picMkLst>
            <pc:docMk/>
            <pc:sldMk cId="4041730074" sldId="2147469505"/>
            <ac:picMk id="66" creationId="{9BBC48C8-F14E-DA20-3FBF-55399F7B4BFC}"/>
          </ac:picMkLst>
        </pc:picChg>
        <pc:picChg chg="mod">
          <ac:chgData name="Bob German" userId="19671429-1359-457f-bfc1-1be1ee65d4d9" providerId="ADAL" clId="{14E041D8-C736-4A8A-B276-8D590F91EF7A}" dt="2022-06-06T19:12:28.085" v="1139"/>
          <ac:picMkLst>
            <pc:docMk/>
            <pc:sldMk cId="4041730074" sldId="2147469505"/>
            <ac:picMk id="67" creationId="{F939E009-BD52-11F8-EC7D-AE4ACF8D6601}"/>
          </ac:picMkLst>
        </pc:picChg>
      </pc:sldChg>
      <pc:sldChg chg="addSp delSp modSp add mod delAnim modNotesTx">
        <pc:chgData name="Bob German" userId="19671429-1359-457f-bfc1-1be1ee65d4d9" providerId="ADAL" clId="{14E041D8-C736-4A8A-B276-8D590F91EF7A}" dt="2022-06-06T20:07:35.115" v="2999" actId="1076"/>
        <pc:sldMkLst>
          <pc:docMk/>
          <pc:sldMk cId="2011631798" sldId="2147469506"/>
        </pc:sldMkLst>
        <pc:spChg chg="mod">
          <ac:chgData name="Bob German" userId="19671429-1359-457f-bfc1-1be1ee65d4d9" providerId="ADAL" clId="{14E041D8-C736-4A8A-B276-8D590F91EF7A}" dt="2022-06-06T19:33:38.500" v="1409" actId="1076"/>
          <ac:spMkLst>
            <pc:docMk/>
            <pc:sldMk cId="2011631798" sldId="2147469506"/>
            <ac:spMk id="2" creationId="{97E8BDF9-1354-2720-FC48-F6D12A5A0682}"/>
          </ac:spMkLst>
        </pc:spChg>
        <pc:spChg chg="del">
          <ac:chgData name="Bob German" userId="19671429-1359-457f-bfc1-1be1ee65d4d9" providerId="ADAL" clId="{14E041D8-C736-4A8A-B276-8D590F91EF7A}" dt="2022-06-06T19:26:25.392" v="1233" actId="478"/>
          <ac:spMkLst>
            <pc:docMk/>
            <pc:sldMk cId="2011631798" sldId="2147469506"/>
            <ac:spMk id="3" creationId="{56F0FEBE-C597-579A-8241-D50CDDBC8288}"/>
          </ac:spMkLst>
        </pc:spChg>
        <pc:spChg chg="add del">
          <ac:chgData name="Bob German" userId="19671429-1359-457f-bfc1-1be1ee65d4d9" providerId="ADAL" clId="{14E041D8-C736-4A8A-B276-8D590F91EF7A}" dt="2022-06-06T19:29:10.328" v="1241" actId="478"/>
          <ac:spMkLst>
            <pc:docMk/>
            <pc:sldMk cId="2011631798" sldId="2147469506"/>
            <ac:spMk id="4" creationId="{71FA73D8-9998-B6AB-C47D-832E6E52AE9D}"/>
          </ac:spMkLst>
        </pc:spChg>
        <pc:spChg chg="add mod">
          <ac:chgData name="Bob German" userId="19671429-1359-457f-bfc1-1be1ee65d4d9" providerId="ADAL" clId="{14E041D8-C736-4A8A-B276-8D590F91EF7A}" dt="2022-06-06T19:36:58.798" v="1685" actId="20577"/>
          <ac:spMkLst>
            <pc:docMk/>
            <pc:sldMk cId="2011631798" sldId="2147469506"/>
            <ac:spMk id="11" creationId="{99A1BDA9-5C8B-D8D1-E4D4-F15AAAFCD306}"/>
          </ac:spMkLst>
        </pc:spChg>
        <pc:spChg chg="add del">
          <ac:chgData name="Bob German" userId="19671429-1359-457f-bfc1-1be1ee65d4d9" providerId="ADAL" clId="{14E041D8-C736-4A8A-B276-8D590F91EF7A}" dt="2022-06-06T19:29:34.755" v="1244"/>
          <ac:spMkLst>
            <pc:docMk/>
            <pc:sldMk cId="2011631798" sldId="2147469506"/>
            <ac:spMk id="12" creationId="{206BB69B-15FC-CC57-895E-10F511B2B418}"/>
          </ac:spMkLst>
        </pc:spChg>
        <pc:spChg chg="add del mod">
          <ac:chgData name="Bob German" userId="19671429-1359-457f-bfc1-1be1ee65d4d9" providerId="ADAL" clId="{14E041D8-C736-4A8A-B276-8D590F91EF7A}" dt="2022-06-06T19:35:46.485" v="1524" actId="1076"/>
          <ac:spMkLst>
            <pc:docMk/>
            <pc:sldMk cId="2011631798" sldId="2147469506"/>
            <ac:spMk id="49" creationId="{CDEE10BB-890B-8B9D-5ADA-B7D02D388647}"/>
          </ac:spMkLst>
        </pc:spChg>
        <pc:spChg chg="del mod">
          <ac:chgData name="Bob German" userId="19671429-1359-457f-bfc1-1be1ee65d4d9" providerId="ADAL" clId="{14E041D8-C736-4A8A-B276-8D590F91EF7A}" dt="2022-06-06T19:35:28.734" v="1516" actId="478"/>
          <ac:spMkLst>
            <pc:docMk/>
            <pc:sldMk cId="2011631798" sldId="2147469506"/>
            <ac:spMk id="58" creationId="{59D7D6C4-DE04-4914-A4AA-4E09B47447C2}"/>
          </ac:spMkLst>
        </pc:spChg>
        <pc:spChg chg="mod">
          <ac:chgData name="Bob German" userId="19671429-1359-457f-bfc1-1be1ee65d4d9" providerId="ADAL" clId="{14E041D8-C736-4A8A-B276-8D590F91EF7A}" dt="2022-06-06T20:07:35.115" v="2999" actId="1076"/>
          <ac:spMkLst>
            <pc:docMk/>
            <pc:sldMk cId="2011631798" sldId="2147469506"/>
            <ac:spMk id="62" creationId="{D53A0BCD-FD8F-4E2F-A609-8DF1B1174F1D}"/>
          </ac:spMkLst>
        </pc:spChg>
        <pc:spChg chg="del mod">
          <ac:chgData name="Bob German" userId="19671429-1359-457f-bfc1-1be1ee65d4d9" providerId="ADAL" clId="{14E041D8-C736-4A8A-B276-8D590F91EF7A}" dt="2022-06-06T19:35:30.557" v="1517" actId="478"/>
          <ac:spMkLst>
            <pc:docMk/>
            <pc:sldMk cId="2011631798" sldId="2147469506"/>
            <ac:spMk id="63" creationId="{92A290A9-2D72-4A8F-8630-77183F584B2E}"/>
          </ac:spMkLst>
        </pc:s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8" creationId="{F4F97646-C535-6580-02DF-3AAAC90C24F3}"/>
          </ac:grpSpMkLst>
        </pc:gr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9" creationId="{4525DF7F-2B55-BACE-094F-193ADF48E640}"/>
          </ac:grpSpMkLst>
        </pc:gr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10" creationId="{096F618B-0A72-4992-EE1A-C75FC14DBEB6}"/>
          </ac:grpSpMkLst>
        </pc:gr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56" creationId="{F3152FE6-F880-B38E-4E78-27814C653864}"/>
          </ac:grpSpMkLst>
        </pc:gr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57" creationId="{655C8FB6-D2CA-160F-C73D-33C1B60ACD99}"/>
          </ac:grpSpMkLst>
        </pc:grpChg>
        <pc:grpChg chg="del">
          <ac:chgData name="Bob German" userId="19671429-1359-457f-bfc1-1be1ee65d4d9" providerId="ADAL" clId="{14E041D8-C736-4A8A-B276-8D590F91EF7A}" dt="2022-06-06T19:26:16.713" v="1232" actId="478"/>
          <ac:grpSpMkLst>
            <pc:docMk/>
            <pc:sldMk cId="2011631798" sldId="2147469506"/>
            <ac:grpSpMk id="64" creationId="{4D402FA9-C1E0-4561-9756-07DC27B3CAB5}"/>
          </ac:grpSpMkLst>
        </pc:grpChg>
        <pc:graphicFrameChg chg="add del mod">
          <ac:chgData name="Bob German" userId="19671429-1359-457f-bfc1-1be1ee65d4d9" providerId="ADAL" clId="{14E041D8-C736-4A8A-B276-8D590F91EF7A}" dt="2022-06-06T19:28:53.402" v="1236"/>
          <ac:graphicFrameMkLst>
            <pc:docMk/>
            <pc:sldMk cId="2011631798" sldId="2147469506"/>
            <ac:graphicFrameMk id="5" creationId="{AB7378D9-3095-C3DD-534A-566B33CBAF4A}"/>
          </ac:graphicFrameMkLst>
        </pc:graphicFrameChg>
        <pc:graphicFrameChg chg="add del mod modGraphic">
          <ac:chgData name="Bob German" userId="19671429-1359-457f-bfc1-1be1ee65d4d9" providerId="ADAL" clId="{14E041D8-C736-4A8A-B276-8D590F91EF7A}" dt="2022-06-06T19:29:07.642" v="1240"/>
          <ac:graphicFrameMkLst>
            <pc:docMk/>
            <pc:sldMk cId="2011631798" sldId="2147469506"/>
            <ac:graphicFrameMk id="6" creationId="{EE7EB806-E547-7E46-66E5-04156AA591E2}"/>
          </ac:graphicFrameMkLst>
        </pc:graphicFrameChg>
        <pc:graphicFrameChg chg="del">
          <ac:chgData name="Bob German" userId="19671429-1359-457f-bfc1-1be1ee65d4d9" providerId="ADAL" clId="{14E041D8-C736-4A8A-B276-8D590F91EF7A}" dt="2022-06-06T19:26:16.713" v="1232" actId="478"/>
          <ac:graphicFrameMkLst>
            <pc:docMk/>
            <pc:sldMk cId="2011631798" sldId="2147469506"/>
            <ac:graphicFrameMk id="7" creationId="{CB4BA701-67A5-B73E-3271-7B774F635C9D}"/>
          </ac:graphicFrameMkLst>
        </pc:graphicFrame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13" creationId="{4709EE95-AD99-26B7-9F10-BDD09A445999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24" creationId="{3E9ABB60-128E-206B-7DD6-E481977369B6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27" creationId="{4F1AFD53-A2E5-DB3E-AEDB-67B9F4376B77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33" creationId="{DA7EB018-2FF9-7B56-ECFF-93C7F5F1F579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35" creationId="{9F1EACAC-E9BD-CC3D-A068-8ECF8EF424C8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39" creationId="{6D97AB4D-970A-2D2B-490D-FDBFF0CD48E9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48" creationId="{C7351C90-4608-347C-995F-3AC05DBA1D7B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51" creationId="{48722FF1-0E60-B99E-1A11-DF43E545BF4E}"/>
          </ac:picMkLst>
        </pc:picChg>
        <pc:picChg chg="del">
          <ac:chgData name="Bob German" userId="19671429-1359-457f-bfc1-1be1ee65d4d9" providerId="ADAL" clId="{14E041D8-C736-4A8A-B276-8D590F91EF7A}" dt="2022-06-06T19:26:16.713" v="1232" actId="478"/>
          <ac:picMkLst>
            <pc:docMk/>
            <pc:sldMk cId="2011631798" sldId="2147469506"/>
            <ac:picMk id="54" creationId="{24184504-9FC2-7C59-66B6-6980289F65AD}"/>
          </ac:picMkLst>
        </pc:picChg>
        <pc:picChg chg="del mod">
          <ac:chgData name="Bob German" userId="19671429-1359-457f-bfc1-1be1ee65d4d9" providerId="ADAL" clId="{14E041D8-C736-4A8A-B276-8D590F91EF7A}" dt="2022-06-06T19:35:26.254" v="1515" actId="478"/>
          <ac:picMkLst>
            <pc:docMk/>
            <pc:sldMk cId="2011631798" sldId="2147469506"/>
            <ac:picMk id="59" creationId="{6044CD32-1B1F-4EF8-8E70-9E3337586388}"/>
          </ac:picMkLst>
        </pc:picChg>
        <pc:picChg chg="mod">
          <ac:chgData name="Bob German" userId="19671429-1359-457f-bfc1-1be1ee65d4d9" providerId="ADAL" clId="{14E041D8-C736-4A8A-B276-8D590F91EF7A}" dt="2022-06-06T19:35:39.301" v="1521" actId="14100"/>
          <ac:picMkLst>
            <pc:docMk/>
            <pc:sldMk cId="2011631798" sldId="2147469506"/>
            <ac:picMk id="60" creationId="{152AC7A5-40F4-471A-8E3F-32043C40151F}"/>
          </ac:picMkLst>
        </pc:picChg>
        <pc:picChg chg="del mod">
          <ac:chgData name="Bob German" userId="19671429-1359-457f-bfc1-1be1ee65d4d9" providerId="ADAL" clId="{14E041D8-C736-4A8A-B276-8D590F91EF7A}" dt="2022-06-06T19:35:31.293" v="1518" actId="478"/>
          <ac:picMkLst>
            <pc:docMk/>
            <pc:sldMk cId="2011631798" sldId="2147469506"/>
            <ac:picMk id="61" creationId="{7E8CCB92-5D80-4EA4-9C0F-8C44E0B26317}"/>
          </ac:picMkLst>
        </pc:picChg>
      </pc:sldChg>
      <pc:sldChg chg="addSp delSp modSp new mod modNotesTx">
        <pc:chgData name="Bob German" userId="19671429-1359-457f-bfc1-1be1ee65d4d9" providerId="ADAL" clId="{14E041D8-C736-4A8A-B276-8D590F91EF7A}" dt="2022-06-06T19:51:43.156" v="2363" actId="20577"/>
        <pc:sldMkLst>
          <pc:docMk/>
          <pc:sldMk cId="1848701274" sldId="2147469507"/>
        </pc:sldMkLst>
        <pc:spChg chg="del mod">
          <ac:chgData name="Bob German" userId="19671429-1359-457f-bfc1-1be1ee65d4d9" providerId="ADAL" clId="{14E041D8-C736-4A8A-B276-8D590F91EF7A}" dt="2022-06-06T19:41:13.861" v="1727" actId="478"/>
          <ac:spMkLst>
            <pc:docMk/>
            <pc:sldMk cId="1848701274" sldId="2147469507"/>
            <ac:spMk id="2" creationId="{96959792-C852-2A20-A829-DE6E0F3A6F9F}"/>
          </ac:spMkLst>
        </pc:spChg>
        <pc:spChg chg="mod">
          <ac:chgData name="Bob German" userId="19671429-1359-457f-bfc1-1be1ee65d4d9" providerId="ADAL" clId="{14E041D8-C736-4A8A-B276-8D590F91EF7A}" dt="2022-06-06T19:48:31.180" v="2201" actId="20577"/>
          <ac:spMkLst>
            <pc:docMk/>
            <pc:sldMk cId="1848701274" sldId="2147469507"/>
            <ac:spMk id="3" creationId="{540907B9-9617-54FB-3913-B6A2069EA30C}"/>
          </ac:spMkLst>
        </pc:spChg>
        <pc:graphicFrameChg chg="add mod modGraphic">
          <ac:chgData name="Bob German" userId="19671429-1359-457f-bfc1-1be1ee65d4d9" providerId="ADAL" clId="{14E041D8-C736-4A8A-B276-8D590F91EF7A}" dt="2022-06-06T19:50:44.496" v="2236" actId="14100"/>
          <ac:graphicFrameMkLst>
            <pc:docMk/>
            <pc:sldMk cId="1848701274" sldId="2147469507"/>
            <ac:graphicFrameMk id="4" creationId="{26D076A5-E24C-5C68-9F7C-8ADF15425354}"/>
          </ac:graphicFrameMkLst>
        </pc:graphicFrameChg>
        <pc:graphicFrameChg chg="add mod modGraphic">
          <ac:chgData name="Bob German" userId="19671429-1359-457f-bfc1-1be1ee65d4d9" providerId="ADAL" clId="{14E041D8-C736-4A8A-B276-8D590F91EF7A}" dt="2022-06-06T19:50:38.550" v="2235" actId="1076"/>
          <ac:graphicFrameMkLst>
            <pc:docMk/>
            <pc:sldMk cId="1848701274" sldId="2147469507"/>
            <ac:graphicFrameMk id="5" creationId="{E132E47A-C2DD-2E80-5E86-9E950BC64E44}"/>
          </ac:graphicFrameMkLst>
        </pc:graphicFrameChg>
      </pc:sldChg>
      <pc:sldChg chg="add del">
        <pc:chgData name="Bob German" userId="19671429-1359-457f-bfc1-1be1ee65d4d9" providerId="ADAL" clId="{14E041D8-C736-4A8A-B276-8D590F91EF7A}" dt="2022-06-06T19:53:27.895" v="2370" actId="47"/>
        <pc:sldMkLst>
          <pc:docMk/>
          <pc:sldMk cId="482856421" sldId="2147469508"/>
        </pc:sldMkLst>
      </pc:sldChg>
      <pc:sldChg chg="addSp delSp modSp new mod modClrScheme chgLayout">
        <pc:chgData name="Bob German" userId="19671429-1359-457f-bfc1-1be1ee65d4d9" providerId="ADAL" clId="{14E041D8-C736-4A8A-B276-8D590F91EF7A}" dt="2022-06-06T20:08:13.474" v="3020" actId="20577"/>
        <pc:sldMkLst>
          <pc:docMk/>
          <pc:sldMk cId="639745851" sldId="2147469508"/>
        </pc:sldMkLst>
        <pc:spChg chg="del mod ord">
          <ac:chgData name="Bob German" userId="19671429-1359-457f-bfc1-1be1ee65d4d9" providerId="ADAL" clId="{14E041D8-C736-4A8A-B276-8D590F91EF7A}" dt="2022-06-06T19:54:50.270" v="2377" actId="700"/>
          <ac:spMkLst>
            <pc:docMk/>
            <pc:sldMk cId="639745851" sldId="2147469508"/>
            <ac:spMk id="2" creationId="{9E05BEDE-D6CE-76FF-EEA9-95F343174C52}"/>
          </ac:spMkLst>
        </pc:spChg>
        <pc:spChg chg="del mod ord">
          <ac:chgData name="Bob German" userId="19671429-1359-457f-bfc1-1be1ee65d4d9" providerId="ADAL" clId="{14E041D8-C736-4A8A-B276-8D590F91EF7A}" dt="2022-06-06T19:54:50.270" v="2377" actId="700"/>
          <ac:spMkLst>
            <pc:docMk/>
            <pc:sldMk cId="639745851" sldId="2147469508"/>
            <ac:spMk id="3" creationId="{6FA7E461-5B64-E038-6949-341FD9C869CD}"/>
          </ac:spMkLst>
        </pc:spChg>
        <pc:spChg chg="add mod ord">
          <ac:chgData name="Bob German" userId="19671429-1359-457f-bfc1-1be1ee65d4d9" providerId="ADAL" clId="{14E041D8-C736-4A8A-B276-8D590F91EF7A}" dt="2022-06-06T19:54:55.900" v="2387" actId="20577"/>
          <ac:spMkLst>
            <pc:docMk/>
            <pc:sldMk cId="639745851" sldId="2147469508"/>
            <ac:spMk id="4" creationId="{C02A6820-B61A-78B8-98C9-33BC722AE93C}"/>
          </ac:spMkLst>
        </pc:spChg>
        <pc:spChg chg="add mod ord">
          <ac:chgData name="Bob German" userId="19671429-1359-457f-bfc1-1be1ee65d4d9" providerId="ADAL" clId="{14E041D8-C736-4A8A-B276-8D590F91EF7A}" dt="2022-06-06T19:55:00.548" v="2400" actId="20577"/>
          <ac:spMkLst>
            <pc:docMk/>
            <pc:sldMk cId="639745851" sldId="2147469508"/>
            <ac:spMk id="5" creationId="{3B964359-E367-E5E8-2559-6C756DEFEFC6}"/>
          </ac:spMkLst>
        </pc:spChg>
        <pc:spChg chg="add mod ord">
          <ac:chgData name="Bob German" userId="19671429-1359-457f-bfc1-1be1ee65d4d9" providerId="ADAL" clId="{14E041D8-C736-4A8A-B276-8D590F91EF7A}" dt="2022-06-06T19:55:48.260" v="2430" actId="20577"/>
          <ac:spMkLst>
            <pc:docMk/>
            <pc:sldMk cId="639745851" sldId="2147469508"/>
            <ac:spMk id="6" creationId="{657C2D65-8F9F-2DEC-C8C1-4FD1DC09C795}"/>
          </ac:spMkLst>
        </pc:spChg>
        <pc:spChg chg="add del mod">
          <ac:chgData name="Bob German" userId="19671429-1359-457f-bfc1-1be1ee65d4d9" providerId="ADAL" clId="{14E041D8-C736-4A8A-B276-8D590F91EF7A}" dt="2022-06-06T19:55:28.139" v="2413" actId="767"/>
          <ac:spMkLst>
            <pc:docMk/>
            <pc:sldMk cId="639745851" sldId="2147469508"/>
            <ac:spMk id="7" creationId="{E7ACCC4E-EF98-3D49-A153-5CAD2621B697}"/>
          </ac:spMkLst>
        </pc:spChg>
        <pc:spChg chg="add mod">
          <ac:chgData name="Bob German" userId="19671429-1359-457f-bfc1-1be1ee65d4d9" providerId="ADAL" clId="{14E041D8-C736-4A8A-B276-8D590F91EF7A}" dt="2022-06-06T20:08:13.474" v="3020" actId="20577"/>
          <ac:spMkLst>
            <pc:docMk/>
            <pc:sldMk cId="639745851" sldId="2147469508"/>
            <ac:spMk id="8" creationId="{D5A5E87D-D0CA-3A73-9D8F-32D5F1C83320}"/>
          </ac:spMkLst>
        </pc:spChg>
        <pc:spChg chg="add mod">
          <ac:chgData name="Bob German" userId="19671429-1359-457f-bfc1-1be1ee65d4d9" providerId="ADAL" clId="{14E041D8-C736-4A8A-B276-8D590F91EF7A}" dt="2022-06-06T20:01:35.636" v="2751" actId="20577"/>
          <ac:spMkLst>
            <pc:docMk/>
            <pc:sldMk cId="639745851" sldId="2147469508"/>
            <ac:spMk id="9" creationId="{43DDA310-A2AF-F66B-F23D-EA221040191F}"/>
          </ac:spMkLst>
        </pc:spChg>
      </pc:sldChg>
      <pc:sldChg chg="new del">
        <pc:chgData name="Bob German" userId="19671429-1359-457f-bfc1-1be1ee65d4d9" providerId="ADAL" clId="{14E041D8-C736-4A8A-B276-8D590F91EF7A}" dt="2022-06-06T20:02:13.802" v="2754" actId="680"/>
        <pc:sldMkLst>
          <pc:docMk/>
          <pc:sldMk cId="901594036" sldId="2147469509"/>
        </pc:sldMkLst>
      </pc:sldChg>
      <pc:sldChg chg="addSp modSp new mod modNotesTx">
        <pc:chgData name="Bob German" userId="19671429-1359-457f-bfc1-1be1ee65d4d9" providerId="ADAL" clId="{14E041D8-C736-4A8A-B276-8D590F91EF7A}" dt="2022-06-06T20:12:38.060" v="3138"/>
        <pc:sldMkLst>
          <pc:docMk/>
          <pc:sldMk cId="1852006321" sldId="2147469509"/>
        </pc:sldMkLst>
        <pc:spChg chg="mod">
          <ac:chgData name="Bob German" userId="19671429-1359-457f-bfc1-1be1ee65d4d9" providerId="ADAL" clId="{14E041D8-C736-4A8A-B276-8D590F91EF7A}" dt="2022-06-06T20:02:54.403" v="2808" actId="5793"/>
          <ac:spMkLst>
            <pc:docMk/>
            <pc:sldMk cId="1852006321" sldId="2147469509"/>
            <ac:spMk id="2" creationId="{DAECD429-AFD7-D3C0-7EC4-DD2246C70685}"/>
          </ac:spMkLst>
        </pc:spChg>
        <pc:spChg chg="mod">
          <ac:chgData name="Bob German" userId="19671429-1359-457f-bfc1-1be1ee65d4d9" providerId="ADAL" clId="{14E041D8-C736-4A8A-B276-8D590F91EF7A}" dt="2022-06-06T20:02:51.472" v="2807" actId="1076"/>
          <ac:spMkLst>
            <pc:docMk/>
            <pc:sldMk cId="1852006321" sldId="2147469509"/>
            <ac:spMk id="3" creationId="{2E27E28F-D349-3910-E205-2844C6640D16}"/>
          </ac:spMkLst>
        </pc:spChg>
        <pc:spChg chg="add mod">
          <ac:chgData name="Bob German" userId="19671429-1359-457f-bfc1-1be1ee65d4d9" providerId="ADAL" clId="{14E041D8-C736-4A8A-B276-8D590F91EF7A}" dt="2022-06-06T20:08:53.511" v="3029" actId="115"/>
          <ac:spMkLst>
            <pc:docMk/>
            <pc:sldMk cId="1852006321" sldId="2147469509"/>
            <ac:spMk id="4" creationId="{D9AE7CF7-990A-B4B5-9AE1-A500226C89EC}"/>
          </ac:spMkLst>
        </pc:spChg>
      </pc:sldChg>
      <pc:sldMasterChg chg="addSldLayout delSldLayout">
        <pc:chgData name="Bob German" userId="19671429-1359-457f-bfc1-1be1ee65d4d9" providerId="ADAL" clId="{14E041D8-C736-4A8A-B276-8D590F91EF7A}" dt="2022-06-06T20:01:45.255" v="2752" actId="47"/>
        <pc:sldMasterMkLst>
          <pc:docMk/>
          <pc:sldMasterMk cId="3588427678" sldId="2147484229"/>
        </pc:sldMasterMkLst>
        <pc:sldLayoutChg chg="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1464833958" sldId="2147484611"/>
          </pc:sldLayoutMkLst>
        </pc:sldLayoutChg>
        <pc:sldLayoutChg chg="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374222340" sldId="2147484612"/>
          </pc:sldLayoutMkLst>
        </pc:sldLayoutChg>
        <pc:sldLayoutChg chg="add 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3541285678" sldId="2147484613"/>
          </pc:sldLayoutMkLst>
        </pc:sldLayoutChg>
        <pc:sldLayoutChg chg="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935212334" sldId="2147484614"/>
          </pc:sldLayoutMkLst>
        </pc:sldLayoutChg>
        <pc:sldLayoutChg chg="add 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4230294782" sldId="2147484651"/>
          </pc:sldLayoutMkLst>
        </pc:sldLayoutChg>
        <pc:sldLayoutChg chg="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1389490201" sldId="2147484652"/>
          </pc:sldLayoutMkLst>
        </pc:sldLayoutChg>
        <pc:sldLayoutChg chg="del">
          <pc:chgData name="Bob German" userId="19671429-1359-457f-bfc1-1be1ee65d4d9" providerId="ADAL" clId="{14E041D8-C736-4A8A-B276-8D590F91EF7A}" dt="2022-06-06T19:14:17.274" v="1146" actId="47"/>
          <pc:sldLayoutMkLst>
            <pc:docMk/>
            <pc:sldMasterMk cId="3588427678" sldId="2147484229"/>
            <pc:sldLayoutMk cId="1982534537" sldId="2147484655"/>
          </pc:sldLayoutMkLst>
        </pc:sldLayoutChg>
        <pc:sldLayoutChg chg="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350712509" sldId="2147484656"/>
          </pc:sldLayoutMkLst>
        </pc:sldLayoutChg>
        <pc:sldLayoutChg chg="add del">
          <pc:chgData name="Bob German" userId="19671429-1359-457f-bfc1-1be1ee65d4d9" providerId="ADAL" clId="{14E041D8-C736-4A8A-B276-8D590F91EF7A}" dt="2022-06-06T19:53:27.895" v="2370" actId="47"/>
          <pc:sldLayoutMkLst>
            <pc:docMk/>
            <pc:sldMasterMk cId="3588427678" sldId="2147484229"/>
            <pc:sldLayoutMk cId="1347583125" sldId="2147484657"/>
          </pc:sldLayoutMkLst>
        </pc:sldLayoutChg>
        <pc:sldLayoutChg chg="add del">
          <pc:chgData name="Bob German" userId="19671429-1359-457f-bfc1-1be1ee65d4d9" providerId="ADAL" clId="{14E041D8-C736-4A8A-B276-8D590F91EF7A}" dt="2022-06-06T20:01:45.255" v="2752" actId="47"/>
          <pc:sldLayoutMkLst>
            <pc:docMk/>
            <pc:sldMasterMk cId="3588427678" sldId="2147484229"/>
            <pc:sldLayoutMk cId="1145302547" sldId="21474846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6/6/2022 2:06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6/6/2022 2:06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SDK: </a:t>
            </a:r>
          </a:p>
          <a:p>
            <a:r>
              <a:rPr lang="en-US" dirty="0"/>
              <a:t>BOT BUILDER SDK: Supports C#, JavaScript/TypeScript, Python, and Java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D3E6-A938-4D10-A03F-50B26559AB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6/6/2022 2:48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9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6/6/2022 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68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we’re in Teams - so here’s how to query for capability vs. theming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6/6/2022 3:29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9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don’t replace the Graph API! They act on the client, and many are also available as deep links in Teams.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6/6/2022 3:50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5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tab in Teams</a:t>
            </a:r>
          </a:p>
          <a:p>
            <a:r>
              <a:rPr lang="en-US"/>
              <a:t>Show tab </a:t>
            </a:r>
            <a:r>
              <a:rPr lang="en-US" dirty="0"/>
              <a:t>in Office</a:t>
            </a:r>
          </a:p>
          <a:p>
            <a:r>
              <a:rPr lang="en-US" dirty="0"/>
              <a:t>Show tab in Outlook</a:t>
            </a:r>
          </a:p>
          <a:p>
            <a:r>
              <a:rPr lang="en-US" dirty="0"/>
              <a:t>Show messaging extension in Outlook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6/6/2022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06/06/2022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content"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121213-375A-492D-AE32-8F06ACE08B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4864" y="1217565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38" marR="0" indent="-233138" algn="l" defTabSz="9512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6275" marR="0" indent="-233138" algn="l" defTabSz="9512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271" marR="0" indent="-203996" algn="l" defTabSz="9512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696" marR="0" indent="-184568" algn="l" defTabSz="9512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263" marR="0" indent="-171616" algn="l" defTabSz="9512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5956" indent="-237815" algn="l" defTabSz="9512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586" indent="-237815" algn="l" defTabSz="9512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214" indent="-237815" algn="l" defTabSz="9512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2844" indent="-237815" algn="l" defTabSz="9512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1CC65-6EBA-442D-840F-C53600312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0015" y="284705"/>
            <a:ext cx="10129508" cy="565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512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1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98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255" y="600687"/>
            <a:ext cx="6640884" cy="11377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788887" y="2331509"/>
            <a:ext cx="2056508" cy="20562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8887" y="4700257"/>
            <a:ext cx="2056508" cy="94737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36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253554" y="2331509"/>
            <a:ext cx="2056508" cy="20562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53554" y="4700257"/>
            <a:ext cx="2056508" cy="94737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36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717162" y="2331509"/>
            <a:ext cx="2056508" cy="205621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15834" y="4700257"/>
            <a:ext cx="2059165" cy="94737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36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4382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7" r:id="rId51"/>
    <p:sldLayoutId id="2147484631" r:id="rId52"/>
    <p:sldLayoutId id="2147484632" r:id="rId53"/>
    <p:sldLayoutId id="2147484649" r:id="rId54"/>
    <p:sldLayoutId id="2147484653" r:id="rId55"/>
    <p:sldLayoutId id="2147484654" r:id="rId5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hyperlink" Target="https://www.onmsft.com/news/microsoft-stream-video-app-gets-a-major-update-for-ios-and-android-app-users" TargetMode="External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.pn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jpg"/><Relationship Id="rId19" Type="http://schemas.openxmlformats.org/officeDocument/2006/relationships/hyperlink" Target="https://ja.wikipedia.org/wiki/Microsoft_Planner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sdk-v2-samp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sdk-v2-sample" TargetMode="External"/><Relationship Id="rId2" Type="http://schemas.openxmlformats.org/officeDocument/2006/relationships/hyperlink" Target="https://aka.ms/TeamsSDK-V2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npmjs.com/package/@microsoft/teams-js/" TargetMode="External"/><Relationship Id="rId4" Type="http://schemas.openxmlformats.org/officeDocument/2006/relationships/hyperlink" Target="https://aka.ms/universal-action-mod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CE6A-8D13-0D55-65D8-93CB0DC7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Using the</a:t>
            </a:r>
            <a:br>
              <a:rPr lang="en-US" dirty="0"/>
            </a:br>
            <a:r>
              <a:rPr lang="en-US" dirty="0" err="1"/>
              <a:t>TeamsJS</a:t>
            </a:r>
            <a:r>
              <a:rPr lang="en-US" dirty="0"/>
              <a:t> SDK V2</a:t>
            </a:r>
            <a:br>
              <a:rPr lang="en-US" dirty="0"/>
            </a:br>
            <a:r>
              <a:rPr lang="en-US" sz="4000" dirty="0"/>
              <a:t>to extend your Microsoft Teams solutions to Outlook and Office 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2F68C-5607-972C-C423-9D44EA334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Bob German</a:t>
            </a:r>
            <a:br>
              <a:rPr lang="en-US" dirty="0"/>
            </a:br>
            <a:r>
              <a:rPr lang="en-US" dirty="0"/>
              <a:t>Cloud Developer Advocate</a:t>
            </a:r>
            <a:br>
              <a:rPr lang="en-US" dirty="0"/>
            </a:br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23868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4FE4706A-7A4D-4303-9C4E-C096046F80A2}"/>
              </a:ext>
            </a:extLst>
          </p:cNvPr>
          <p:cNvSpPr/>
          <p:nvPr/>
        </p:nvSpPr>
        <p:spPr>
          <a:xfrm>
            <a:off x="2553150" y="4231211"/>
            <a:ext cx="3613948" cy="1901787"/>
          </a:xfrm>
          <a:prstGeom prst="roundRect">
            <a:avLst>
              <a:gd name="adj" fmla="val 21674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lgDash"/>
            <a:miter lim="800000"/>
          </a:ln>
          <a:effectLst/>
        </p:spPr>
        <p:txBody>
          <a:bodyPr rtlCol="0" anchor="t"/>
          <a:lstStyle/>
          <a:p>
            <a:pPr defTabSz="914179"/>
            <a:r>
              <a:rPr lang="en-US" sz="2040" kern="0" dirty="0">
                <a:solidFill>
                  <a:schemeClr val="bg1"/>
                </a:solidFill>
                <a:latin typeface="Calibri" panose="020F0502020204030204"/>
              </a:rPr>
              <a:t> Microsoft 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D4192-C0F3-4C29-A036-F0B9AEA4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39" y="284704"/>
            <a:ext cx="11616587" cy="5650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Microsoft 365 Software Development Kits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E1BA95-E990-4399-8662-39F121492C83}"/>
              </a:ext>
            </a:extLst>
          </p:cNvPr>
          <p:cNvGrpSpPr/>
          <p:nvPr/>
        </p:nvGrpSpPr>
        <p:grpSpPr>
          <a:xfrm>
            <a:off x="322059" y="4245020"/>
            <a:ext cx="2166408" cy="1915594"/>
            <a:chOff x="4746049" y="4846339"/>
            <a:chExt cx="2124122" cy="187820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72A856-8E9F-45B6-AEC6-1D801679D886}"/>
                </a:ext>
              </a:extLst>
            </p:cNvPr>
            <p:cNvSpPr/>
            <p:nvPr/>
          </p:nvSpPr>
          <p:spPr>
            <a:xfrm>
              <a:off x="4746049" y="4846339"/>
              <a:ext cx="2124122" cy="187820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9">
                <a:defRPr/>
              </a:pPr>
              <a:endParaRPr lang="en-US" sz="1399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4DBF97FE-BFEE-4562-BE80-BCBDFECC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728" y="5246205"/>
              <a:ext cx="765649" cy="765649"/>
            </a:xfrm>
            <a:prstGeom prst="rect">
              <a:avLst/>
            </a:prstGeom>
            <a:grpFill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DA714-5086-4E82-A635-A07C48E53C58}"/>
                </a:ext>
              </a:extLst>
            </p:cNvPr>
            <p:cNvSpPr txBox="1"/>
            <p:nvPr/>
          </p:nvSpPr>
          <p:spPr>
            <a:xfrm>
              <a:off x="5190378" y="6030636"/>
              <a:ext cx="1414683" cy="68324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chemeClr val="bg1"/>
                  </a:solidFill>
                </a:rPr>
                <a:t>Azure Active Directory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0474FA-F6E8-4B27-A8AE-C32B7CD0635B}"/>
              </a:ext>
            </a:extLst>
          </p:cNvPr>
          <p:cNvCxnSpPr/>
          <p:nvPr/>
        </p:nvCxnSpPr>
        <p:spPr>
          <a:xfrm>
            <a:off x="222139" y="3958149"/>
            <a:ext cx="117611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DBD4F9C-AE80-4FB6-9235-86E6C2FA3E7A}"/>
              </a:ext>
            </a:extLst>
          </p:cNvPr>
          <p:cNvSpPr/>
          <p:nvPr/>
        </p:nvSpPr>
        <p:spPr>
          <a:xfrm>
            <a:off x="474842" y="3704507"/>
            <a:ext cx="3463698" cy="507284"/>
          </a:xfrm>
          <a:prstGeom prst="rect">
            <a:avLst/>
          </a:prstGeom>
          <a:solidFill>
            <a:srgbClr val="468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/>
              <a:t>REST API secured by Azure AD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2B014D-2FA1-46A9-BA41-54A9B8BBC15E}"/>
              </a:ext>
            </a:extLst>
          </p:cNvPr>
          <p:cNvSpPr/>
          <p:nvPr/>
        </p:nvSpPr>
        <p:spPr>
          <a:xfrm>
            <a:off x="474842" y="1423249"/>
            <a:ext cx="2013625" cy="1435324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/>
              <a:t>Microsoft Authentication Library (MSAL)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4E901E-7C3F-4FDB-B3F7-2C961ECD6684}"/>
              </a:ext>
            </a:extLst>
          </p:cNvPr>
          <p:cNvSpPr txBox="1"/>
          <p:nvPr/>
        </p:nvSpPr>
        <p:spPr>
          <a:xfrm>
            <a:off x="212329" y="6246311"/>
            <a:ext cx="4271245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20">
                <a:solidFill>
                  <a:schemeClr val="bg1"/>
                </a:solidFill>
              </a:rPr>
              <a:t>Microsoft Services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6FC3D1-13A7-4FF6-8704-8536FE5C2F0B}"/>
              </a:ext>
            </a:extLst>
          </p:cNvPr>
          <p:cNvCxnSpPr>
            <a:cxnSpLocks/>
          </p:cNvCxnSpPr>
          <p:nvPr/>
        </p:nvCxnSpPr>
        <p:spPr>
          <a:xfrm>
            <a:off x="212329" y="1108528"/>
            <a:ext cx="117611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B936719-2DAC-4844-88FB-54871880F306}"/>
              </a:ext>
            </a:extLst>
          </p:cNvPr>
          <p:cNvSpPr/>
          <p:nvPr/>
        </p:nvSpPr>
        <p:spPr>
          <a:xfrm>
            <a:off x="465032" y="854886"/>
            <a:ext cx="2178226" cy="507284"/>
          </a:xfrm>
          <a:prstGeom prst="rect">
            <a:avLst/>
          </a:prstGeom>
          <a:solidFill>
            <a:srgbClr val="468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/>
              <a:t>Client-side library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DC9F87-0CD0-4E05-865E-D3DC6698A3E0}"/>
              </a:ext>
            </a:extLst>
          </p:cNvPr>
          <p:cNvSpPr txBox="1"/>
          <p:nvPr/>
        </p:nvSpPr>
        <p:spPr>
          <a:xfrm>
            <a:off x="322059" y="3001734"/>
            <a:ext cx="8195461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20" dirty="0">
                <a:solidFill>
                  <a:schemeClr val="bg1"/>
                </a:solidFill>
              </a:rPr>
              <a:t>Software Development Kits (SDKs)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9EB9E99-5251-4668-A7C7-05B0A952BE4A}"/>
              </a:ext>
            </a:extLst>
          </p:cNvPr>
          <p:cNvSpPr/>
          <p:nvPr/>
        </p:nvSpPr>
        <p:spPr>
          <a:xfrm>
            <a:off x="2591448" y="1430461"/>
            <a:ext cx="2406366" cy="1435324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Microsoft Graph</a:t>
            </a:r>
            <a:br>
              <a:rPr lang="en-US" sz="1904" dirty="0"/>
            </a:br>
            <a:r>
              <a:rPr lang="en-US" sz="1904" dirty="0"/>
              <a:t>SDK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2DF37C5-3F7A-4115-9B25-DD72B5AB4C09}"/>
              </a:ext>
            </a:extLst>
          </p:cNvPr>
          <p:cNvSpPr/>
          <p:nvPr/>
        </p:nvSpPr>
        <p:spPr>
          <a:xfrm>
            <a:off x="10000753" y="1430461"/>
            <a:ext cx="1936956" cy="1435324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>
                <a:solidFill>
                  <a:schemeClr val="bg1"/>
                </a:solidFill>
              </a:rPr>
              <a:t>Bot Builder SDK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B0C31B-715A-48EA-AF16-A8B1649C45C2}"/>
              </a:ext>
            </a:extLst>
          </p:cNvPr>
          <p:cNvGrpSpPr/>
          <p:nvPr/>
        </p:nvGrpSpPr>
        <p:grpSpPr>
          <a:xfrm>
            <a:off x="9919874" y="4245020"/>
            <a:ext cx="2166408" cy="1915594"/>
            <a:chOff x="4746049" y="4846339"/>
            <a:chExt cx="2124122" cy="1878204"/>
          </a:xfrm>
          <a:solidFill>
            <a:schemeClr val="bg1">
              <a:lumMod val="50000"/>
            </a:schemeClr>
          </a:solidFill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3486C2B-D4B2-4523-88D7-AC0A012B7A84}"/>
                </a:ext>
              </a:extLst>
            </p:cNvPr>
            <p:cNvSpPr/>
            <p:nvPr/>
          </p:nvSpPr>
          <p:spPr>
            <a:xfrm>
              <a:off x="4746049" y="4846339"/>
              <a:ext cx="2124122" cy="187820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9">
                <a:defRPr/>
              </a:pPr>
              <a:endParaRPr lang="en-US" sz="1399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BA16F58-2EBB-4C36-BAF9-1474C479226C}"/>
                </a:ext>
              </a:extLst>
            </p:cNvPr>
            <p:cNvSpPr txBox="1"/>
            <p:nvPr/>
          </p:nvSpPr>
          <p:spPr>
            <a:xfrm>
              <a:off x="5190378" y="6030636"/>
              <a:ext cx="1414683" cy="683240"/>
            </a:xfrm>
            <a:prstGeom prst="rect">
              <a:avLst/>
            </a:prstGeom>
            <a:grp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chemeClr val="bg1"/>
                  </a:solidFill>
                </a:rPr>
                <a:t>Azure Bot Service</a:t>
              </a:r>
            </a:p>
          </p:txBody>
        </p:sp>
      </p:grpSp>
      <p:pic>
        <p:nvPicPr>
          <p:cNvPr id="80" name="Graphic 79">
            <a:extLst>
              <a:ext uri="{FF2B5EF4-FFF2-40B4-BE49-F238E27FC236}">
                <a16:creationId xmlns:a16="http://schemas.microsoft.com/office/drawing/2014/main" id="{60891C77-9171-4AEC-A1CE-CD12F3799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406" y="4591301"/>
            <a:ext cx="923195" cy="923195"/>
          </a:xfrm>
          <a:prstGeom prst="rect">
            <a:avLst/>
          </a:prstGeom>
        </p:spPr>
      </p:pic>
      <p:sp>
        <p:nvSpPr>
          <p:cNvPr id="81" name="Arrow: Down 80">
            <a:extLst>
              <a:ext uri="{FF2B5EF4-FFF2-40B4-BE49-F238E27FC236}">
                <a16:creationId xmlns:a16="http://schemas.microsoft.com/office/drawing/2014/main" id="{5E60343C-7558-4D32-9B4E-0EA71C90DF0E}"/>
              </a:ext>
            </a:extLst>
          </p:cNvPr>
          <p:cNvSpPr/>
          <p:nvPr/>
        </p:nvSpPr>
        <p:spPr>
          <a:xfrm>
            <a:off x="1164690" y="2865784"/>
            <a:ext cx="545964" cy="1490306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DD710CF-A221-478F-95D7-BF6BB553CB17}"/>
              </a:ext>
            </a:extLst>
          </p:cNvPr>
          <p:cNvSpPr/>
          <p:nvPr/>
        </p:nvSpPr>
        <p:spPr>
          <a:xfrm>
            <a:off x="3777879" y="2861937"/>
            <a:ext cx="545964" cy="1490306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602C435A-E477-4DB1-8553-0D0DF6E69F38}"/>
              </a:ext>
            </a:extLst>
          </p:cNvPr>
          <p:cNvSpPr/>
          <p:nvPr/>
        </p:nvSpPr>
        <p:spPr>
          <a:xfrm>
            <a:off x="10684247" y="2887749"/>
            <a:ext cx="545964" cy="1490306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3D971C8-C662-4151-A62C-476784CF055A}"/>
              </a:ext>
            </a:extLst>
          </p:cNvPr>
          <p:cNvSpPr/>
          <p:nvPr/>
        </p:nvSpPr>
        <p:spPr>
          <a:xfrm>
            <a:off x="7951045" y="3008947"/>
            <a:ext cx="1936956" cy="806041"/>
          </a:xfrm>
          <a:prstGeom prst="roundRect">
            <a:avLst>
              <a:gd name="adj" fmla="val 30326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904"/>
              <a:t>Teams</a:t>
            </a:r>
            <a:br>
              <a:rPr lang="en-US" sz="1904"/>
            </a:br>
            <a:r>
              <a:rPr lang="en-US" sz="1904"/>
              <a:t>client</a:t>
            </a:r>
          </a:p>
        </p:txBody>
      </p:sp>
      <p:pic>
        <p:nvPicPr>
          <p:cNvPr id="85" name="Picture 84" descr="Microsoft Teams logo">
            <a:extLst>
              <a:ext uri="{FF2B5EF4-FFF2-40B4-BE49-F238E27FC236}">
                <a16:creationId xmlns:a16="http://schemas.microsoft.com/office/drawing/2014/main" id="{CCB1B756-452E-4B2A-AD55-84539C8E9A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942" y="3149341"/>
            <a:ext cx="556083" cy="50679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86" name="Arrow: Down 85">
            <a:extLst>
              <a:ext uri="{FF2B5EF4-FFF2-40B4-BE49-F238E27FC236}">
                <a16:creationId xmlns:a16="http://schemas.microsoft.com/office/drawing/2014/main" id="{8E1F9FFD-DF56-4C03-B684-46CEF2D66075}"/>
              </a:ext>
            </a:extLst>
          </p:cNvPr>
          <p:cNvSpPr/>
          <p:nvPr/>
        </p:nvSpPr>
        <p:spPr>
          <a:xfrm>
            <a:off x="8646541" y="2572649"/>
            <a:ext cx="545964" cy="576691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F51302B-2D9A-4B39-9192-25B81E537363}"/>
              </a:ext>
            </a:extLst>
          </p:cNvPr>
          <p:cNvSpPr/>
          <p:nvPr/>
        </p:nvSpPr>
        <p:spPr>
          <a:xfrm>
            <a:off x="7951045" y="1433841"/>
            <a:ext cx="1936956" cy="117726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/>
              <a:t>Teams JavaScript client SDK</a:t>
            </a:r>
          </a:p>
        </p:txBody>
      </p:sp>
      <p:pic>
        <p:nvPicPr>
          <p:cNvPr id="92" name="Picture 9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C6D4B3B-ACF4-42B9-B476-8B93D492E0E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25" y="1894269"/>
            <a:ext cx="645349" cy="891845"/>
          </a:xfrm>
          <a:prstGeom prst="rect">
            <a:avLst/>
          </a:prstGeom>
        </p:spPr>
      </p:pic>
      <p:pic>
        <p:nvPicPr>
          <p:cNvPr id="94" name="Graphic 93" descr="Robot outline">
            <a:extLst>
              <a:ext uri="{FF2B5EF4-FFF2-40B4-BE49-F238E27FC236}">
                <a16:creationId xmlns:a16="http://schemas.microsoft.com/office/drawing/2014/main" id="{8CD26562-5AF2-4E58-9F5A-DC5C7C902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210" y="2226153"/>
            <a:ext cx="621736" cy="621736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45299A-D3C2-D0DE-FF3B-CF07E97B4BD8}"/>
              </a:ext>
            </a:extLst>
          </p:cNvPr>
          <p:cNvSpPr/>
          <p:nvPr/>
        </p:nvSpPr>
        <p:spPr>
          <a:xfrm>
            <a:off x="5170765" y="1430461"/>
            <a:ext cx="2667527" cy="1435324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PnP JS</a:t>
            </a:r>
            <a:br>
              <a:rPr lang="en-US" sz="1904" dirty="0"/>
            </a:br>
            <a:r>
              <a:rPr lang="en-US" sz="1904" dirty="0"/>
              <a:t>SDK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3C0723-8E27-01AD-9548-BC76F66D50D2}"/>
              </a:ext>
            </a:extLst>
          </p:cNvPr>
          <p:cNvSpPr/>
          <p:nvPr/>
        </p:nvSpPr>
        <p:spPr>
          <a:xfrm>
            <a:off x="6367260" y="4245020"/>
            <a:ext cx="1484476" cy="19344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04" dirty="0"/>
            </a:br>
            <a:r>
              <a:rPr lang="en-US" sz="1904" dirty="0"/>
              <a:t>SharePoint REST API</a:t>
            </a:r>
            <a:br>
              <a:rPr lang="en-US" sz="1904" dirty="0"/>
            </a:br>
            <a:r>
              <a:rPr lang="en-US" sz="1904" dirty="0"/>
              <a:t>(native)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9FB451-205A-27C2-F5EF-AD1171BD647B}"/>
              </a:ext>
            </a:extLst>
          </p:cNvPr>
          <p:cNvSpPr/>
          <p:nvPr/>
        </p:nvSpPr>
        <p:spPr bwMode="auto">
          <a:xfrm>
            <a:off x="7255549" y="2217221"/>
            <a:ext cx="371476" cy="467267"/>
          </a:xfrm>
          <a:custGeom>
            <a:avLst/>
            <a:gdLst>
              <a:gd name="connsiteX0" fmla="*/ 0 w 211932"/>
              <a:gd name="connsiteY0" fmla="*/ 275992 h 551984"/>
              <a:gd name="connsiteX1" fmla="*/ 105966 w 211932"/>
              <a:gd name="connsiteY1" fmla="*/ 0 h 551984"/>
              <a:gd name="connsiteX2" fmla="*/ 211932 w 211932"/>
              <a:gd name="connsiteY2" fmla="*/ 275992 h 551984"/>
              <a:gd name="connsiteX3" fmla="*/ 105966 w 211932"/>
              <a:gd name="connsiteY3" fmla="*/ 551984 h 551984"/>
              <a:gd name="connsiteX4" fmla="*/ 0 w 211932"/>
              <a:gd name="connsiteY4" fmla="*/ 275992 h 551984"/>
              <a:gd name="connsiteX0" fmla="*/ 0 w 304801"/>
              <a:gd name="connsiteY0" fmla="*/ 365171 h 555499"/>
              <a:gd name="connsiteX1" fmla="*/ 198835 w 304801"/>
              <a:gd name="connsiteY1" fmla="*/ 1073 h 555499"/>
              <a:gd name="connsiteX2" fmla="*/ 304801 w 304801"/>
              <a:gd name="connsiteY2" fmla="*/ 277065 h 555499"/>
              <a:gd name="connsiteX3" fmla="*/ 198835 w 304801"/>
              <a:gd name="connsiteY3" fmla="*/ 553057 h 555499"/>
              <a:gd name="connsiteX4" fmla="*/ 0 w 304801"/>
              <a:gd name="connsiteY4" fmla="*/ 365171 h 555499"/>
              <a:gd name="connsiteX0" fmla="*/ 213 w 305014"/>
              <a:gd name="connsiteY0" fmla="*/ 365171 h 448090"/>
              <a:gd name="connsiteX1" fmla="*/ 199048 w 305014"/>
              <a:gd name="connsiteY1" fmla="*/ 1073 h 448090"/>
              <a:gd name="connsiteX2" fmla="*/ 305014 w 305014"/>
              <a:gd name="connsiteY2" fmla="*/ 277065 h 448090"/>
              <a:gd name="connsiteX3" fmla="*/ 239530 w 305014"/>
              <a:gd name="connsiteY3" fmla="*/ 443519 h 448090"/>
              <a:gd name="connsiteX4" fmla="*/ 213 w 305014"/>
              <a:gd name="connsiteY4" fmla="*/ 365171 h 448090"/>
              <a:gd name="connsiteX0" fmla="*/ 517 w 305956"/>
              <a:gd name="connsiteY0" fmla="*/ 365171 h 461335"/>
              <a:gd name="connsiteX1" fmla="*/ 199352 w 305956"/>
              <a:gd name="connsiteY1" fmla="*/ 1073 h 461335"/>
              <a:gd name="connsiteX2" fmla="*/ 305318 w 305956"/>
              <a:gd name="connsiteY2" fmla="*/ 277065 h 461335"/>
              <a:gd name="connsiteX3" fmla="*/ 263647 w 305956"/>
              <a:gd name="connsiteY3" fmla="*/ 457807 h 461335"/>
              <a:gd name="connsiteX4" fmla="*/ 517 w 305956"/>
              <a:gd name="connsiteY4" fmla="*/ 365171 h 461335"/>
              <a:gd name="connsiteX0" fmla="*/ 553 w 372029"/>
              <a:gd name="connsiteY0" fmla="*/ 367322 h 466334"/>
              <a:gd name="connsiteX1" fmla="*/ 199388 w 372029"/>
              <a:gd name="connsiteY1" fmla="*/ 3224 h 466334"/>
              <a:gd name="connsiteX2" fmla="*/ 372029 w 372029"/>
              <a:gd name="connsiteY2" fmla="*/ 231591 h 466334"/>
              <a:gd name="connsiteX3" fmla="*/ 263683 w 372029"/>
              <a:gd name="connsiteY3" fmla="*/ 459958 h 466334"/>
              <a:gd name="connsiteX4" fmla="*/ 553 w 372029"/>
              <a:gd name="connsiteY4" fmla="*/ 367322 h 466334"/>
              <a:gd name="connsiteX0" fmla="*/ 7350 w 378826"/>
              <a:gd name="connsiteY0" fmla="*/ 367322 h 531943"/>
              <a:gd name="connsiteX1" fmla="*/ 206185 w 378826"/>
              <a:gd name="connsiteY1" fmla="*/ 3224 h 531943"/>
              <a:gd name="connsiteX2" fmla="*/ 378826 w 378826"/>
              <a:gd name="connsiteY2" fmla="*/ 231591 h 531943"/>
              <a:gd name="connsiteX3" fmla="*/ 270480 w 378826"/>
              <a:gd name="connsiteY3" fmla="*/ 459958 h 531943"/>
              <a:gd name="connsiteX4" fmla="*/ 7350 w 378826"/>
              <a:gd name="connsiteY4" fmla="*/ 367322 h 531943"/>
              <a:gd name="connsiteX0" fmla="*/ 67 w 371543"/>
              <a:gd name="connsiteY0" fmla="*/ 367322 h 467267"/>
              <a:gd name="connsiteX1" fmla="*/ 198902 w 371543"/>
              <a:gd name="connsiteY1" fmla="*/ 3224 h 467267"/>
              <a:gd name="connsiteX2" fmla="*/ 371543 w 371543"/>
              <a:gd name="connsiteY2" fmla="*/ 231591 h 467267"/>
              <a:gd name="connsiteX3" fmla="*/ 263197 w 371543"/>
              <a:gd name="connsiteY3" fmla="*/ 459958 h 467267"/>
              <a:gd name="connsiteX4" fmla="*/ 67 w 371543"/>
              <a:gd name="connsiteY4" fmla="*/ 367322 h 467267"/>
              <a:gd name="connsiteX0" fmla="*/ 67 w 371543"/>
              <a:gd name="connsiteY0" fmla="*/ 367322 h 467267"/>
              <a:gd name="connsiteX1" fmla="*/ 198902 w 371543"/>
              <a:gd name="connsiteY1" fmla="*/ 3224 h 467267"/>
              <a:gd name="connsiteX2" fmla="*/ 371543 w 371543"/>
              <a:gd name="connsiteY2" fmla="*/ 231591 h 467267"/>
              <a:gd name="connsiteX3" fmla="*/ 263197 w 371543"/>
              <a:gd name="connsiteY3" fmla="*/ 459958 h 467267"/>
              <a:gd name="connsiteX4" fmla="*/ 67 w 371543"/>
              <a:gd name="connsiteY4" fmla="*/ 367322 h 467267"/>
              <a:gd name="connsiteX0" fmla="*/ 0 w 371476"/>
              <a:gd name="connsiteY0" fmla="*/ 367322 h 467267"/>
              <a:gd name="connsiteX1" fmla="*/ 198835 w 371476"/>
              <a:gd name="connsiteY1" fmla="*/ 3224 h 467267"/>
              <a:gd name="connsiteX2" fmla="*/ 371476 w 371476"/>
              <a:gd name="connsiteY2" fmla="*/ 231591 h 467267"/>
              <a:gd name="connsiteX3" fmla="*/ 263130 w 371476"/>
              <a:gd name="connsiteY3" fmla="*/ 459958 h 467267"/>
              <a:gd name="connsiteX4" fmla="*/ 0 w 371476"/>
              <a:gd name="connsiteY4" fmla="*/ 367322 h 4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6" h="467267">
                <a:moveTo>
                  <a:pt x="0" y="367322"/>
                </a:moveTo>
                <a:cubicBezTo>
                  <a:pt x="129778" y="-30269"/>
                  <a:pt x="136922" y="25846"/>
                  <a:pt x="198835" y="3224"/>
                </a:cubicBezTo>
                <a:cubicBezTo>
                  <a:pt x="260748" y="-19398"/>
                  <a:pt x="371476" y="79165"/>
                  <a:pt x="371476" y="231591"/>
                </a:cubicBezTo>
                <a:cubicBezTo>
                  <a:pt x="371476" y="384017"/>
                  <a:pt x="325043" y="437336"/>
                  <a:pt x="263130" y="459958"/>
                </a:cubicBezTo>
                <a:cubicBezTo>
                  <a:pt x="201217" y="482580"/>
                  <a:pt x="3572" y="452969"/>
                  <a:pt x="0" y="367322"/>
                </a:cubicBezTo>
                <a:close/>
              </a:path>
            </a:pathLst>
          </a:custGeom>
          <a:solidFill>
            <a:srgbClr val="E5E5E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89EDA2CC-7D74-E892-902A-1DB56FE5F0E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814" y="2084000"/>
            <a:ext cx="552498" cy="781784"/>
          </a:xfrm>
          <a:prstGeom prst="rect">
            <a:avLst/>
          </a:prstGeom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DA130BC9-54B1-9D07-45B6-63DCF8F8AC6D}"/>
              </a:ext>
            </a:extLst>
          </p:cNvPr>
          <p:cNvSpPr/>
          <p:nvPr/>
        </p:nvSpPr>
        <p:spPr>
          <a:xfrm>
            <a:off x="5409808" y="2861937"/>
            <a:ext cx="545964" cy="1490306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98448806-B16D-266D-2AEC-6C22C0007BF9}"/>
              </a:ext>
            </a:extLst>
          </p:cNvPr>
          <p:cNvSpPr/>
          <p:nvPr/>
        </p:nvSpPr>
        <p:spPr>
          <a:xfrm>
            <a:off x="6812907" y="2861937"/>
            <a:ext cx="545964" cy="1490306"/>
          </a:xfrm>
          <a:prstGeom prst="downArrow">
            <a:avLst/>
          </a:prstGeom>
          <a:solidFill>
            <a:srgbClr val="00000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0518016-D865-5A51-620E-102E1E7C4E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814" y="4454714"/>
            <a:ext cx="399361" cy="394936"/>
          </a:xfrm>
          <a:prstGeom prst="rect">
            <a:avLst/>
          </a:prstGeom>
        </p:spPr>
      </p:pic>
      <p:pic>
        <p:nvPicPr>
          <p:cNvPr id="14" name="Picture 13" descr="A green and white flag&#10;&#10;Description automatically generated with low confidence">
            <a:extLst>
              <a:ext uri="{FF2B5EF4-FFF2-40B4-BE49-F238E27FC236}">
                <a16:creationId xmlns:a16="http://schemas.microsoft.com/office/drawing/2014/main" id="{B978D699-C193-01A2-44B8-4E63AC2DAC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6710" y="5629884"/>
            <a:ext cx="372751" cy="32422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D70884C-63CC-FD2F-C5ED-5DFB7F7F5B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2146" y="5631690"/>
            <a:ext cx="372597" cy="324221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30D5D55A-5FAD-8FED-C679-FBCE423BD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8160" y="4781259"/>
            <a:ext cx="548050" cy="541977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4540F941-97F3-7F8D-589F-68068AC83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172" y="4817480"/>
            <a:ext cx="548050" cy="499469"/>
          </a:xfrm>
          <a:prstGeom prst="rect">
            <a:avLst/>
          </a:prstGeom>
        </p:spPr>
      </p:pic>
      <p:pic>
        <p:nvPicPr>
          <p:cNvPr id="41" name="Picture 40" descr="A picture containing text, building, window, dome&#10;&#10;Description automatically generated">
            <a:extLst>
              <a:ext uri="{FF2B5EF4-FFF2-40B4-BE49-F238E27FC236}">
                <a16:creationId xmlns:a16="http://schemas.microsoft.com/office/drawing/2014/main" id="{A360EA5B-40F4-F7EA-3EA1-CB37FBBFA6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3772"/>
          <a:stretch/>
        </p:blipFill>
        <p:spPr>
          <a:xfrm>
            <a:off x="4631048" y="4326817"/>
            <a:ext cx="650730" cy="62618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CC580FC-A336-6AE7-9F31-8B0CF8E6E9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217" y="5086359"/>
            <a:ext cx="452843" cy="392798"/>
          </a:xfrm>
          <a:prstGeom prst="rect">
            <a:avLst/>
          </a:prstGeom>
        </p:spPr>
      </p:pic>
      <p:pic>
        <p:nvPicPr>
          <p:cNvPr id="46" name="Picture 45" descr="A picture containing aircraft&#10;&#10;Description automatically generated">
            <a:extLst>
              <a:ext uri="{FF2B5EF4-FFF2-40B4-BE49-F238E27FC236}">
                <a16:creationId xmlns:a16="http://schemas.microsoft.com/office/drawing/2014/main" id="{92B979FB-8AA6-3012-976A-53E3FFEC0C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80118" y="5399348"/>
            <a:ext cx="506037" cy="323808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ABE67504-D78C-6D48-E351-2EBF0C1BEF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8881" y="5646359"/>
            <a:ext cx="301569" cy="301569"/>
          </a:xfrm>
          <a:prstGeom prst="rect">
            <a:avLst/>
          </a:prstGeom>
        </p:spPr>
      </p:pic>
      <p:pic>
        <p:nvPicPr>
          <p:cNvPr id="53" name="Picture 5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3B43C7-219B-54E7-4FE0-CD1B3187B3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4819" y="5673635"/>
            <a:ext cx="247178" cy="275500"/>
          </a:xfrm>
          <a:prstGeom prst="rect">
            <a:avLst/>
          </a:prstGeom>
        </p:spPr>
      </p:pic>
      <p:pic>
        <p:nvPicPr>
          <p:cNvPr id="115" name="Picture 114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EE89A3C9-7C51-3ED5-843C-CDA6B7F3B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148592" y="5673635"/>
            <a:ext cx="357442" cy="268082"/>
          </a:xfrm>
          <a:prstGeom prst="rect">
            <a:avLst/>
          </a:prstGeom>
        </p:spPr>
      </p:pic>
      <p:pic>
        <p:nvPicPr>
          <p:cNvPr id="117" name="Picture 116" descr="A close up of a logo&#10;&#10;Description automatically generated">
            <a:extLst>
              <a:ext uri="{FF2B5EF4-FFF2-40B4-BE49-F238E27FC236}">
                <a16:creationId xmlns:a16="http://schemas.microsoft.com/office/drawing/2014/main" id="{67EE5507-640C-E09C-5DE6-EEB45C50F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18" y="5093244"/>
            <a:ext cx="361212" cy="361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783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B2165-2FE6-7FA6-1B80-8012745DAF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4864" y="1217565"/>
            <a:ext cx="11239464" cy="32131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600" dirty="0">
                <a:cs typeface="Segoe UI"/>
              </a:rPr>
              <a:t>Multi-host support</a:t>
            </a:r>
          </a:p>
          <a:p>
            <a:r>
              <a:rPr lang="en-US" sz="3600" dirty="0">
                <a:cs typeface="Segoe UI"/>
              </a:rPr>
              <a:t>New namespaces</a:t>
            </a:r>
          </a:p>
          <a:p>
            <a:r>
              <a:rPr lang="en-US" sz="3600" dirty="0">
                <a:cs typeface="Segoe UI"/>
              </a:rPr>
              <a:t>Promises</a:t>
            </a:r>
          </a:p>
          <a:p>
            <a:r>
              <a:rPr lang="en-US" sz="3600" dirty="0">
                <a:cs typeface="Segoe UI"/>
              </a:rPr>
              <a:t>New API calls</a:t>
            </a:r>
          </a:p>
          <a:p>
            <a:r>
              <a:rPr lang="en-US" sz="3600" dirty="0">
                <a:cs typeface="Segoe UI"/>
              </a:rPr>
              <a:t>Backward compatible with v1</a:t>
            </a: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8BDF9-1354-2720-FC48-F6D12A5A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5" y="280831"/>
            <a:ext cx="10129508" cy="565027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Teams JavaScript SDK v2 Enhancements</a:t>
            </a:r>
          </a:p>
        </p:txBody>
      </p:sp>
      <p:pic>
        <p:nvPicPr>
          <p:cNvPr id="12" name="OutlookLogo">
            <a:extLst>
              <a:ext uri="{FF2B5EF4-FFF2-40B4-BE49-F238E27FC236}">
                <a16:creationId xmlns:a16="http://schemas.microsoft.com/office/drawing/2014/main" id="{2590B16F-8492-21E5-3CB5-014D0234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54" y="944599"/>
            <a:ext cx="1134017" cy="1134017"/>
          </a:xfrm>
          <a:prstGeom prst="rect">
            <a:avLst/>
          </a:prstGeom>
        </p:spPr>
      </p:pic>
      <p:pic>
        <p:nvPicPr>
          <p:cNvPr id="18" name="TeamsLogo">
            <a:extLst>
              <a:ext uri="{FF2B5EF4-FFF2-40B4-BE49-F238E27FC236}">
                <a16:creationId xmlns:a16="http://schemas.microsoft.com/office/drawing/2014/main" id="{A6409C8B-4339-31F3-CFE2-EB52CCCDA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988" y="944599"/>
            <a:ext cx="1134017" cy="1134017"/>
          </a:xfrm>
          <a:prstGeom prst="rect">
            <a:avLst/>
          </a:prstGeom>
        </p:spPr>
      </p:pic>
      <p:pic>
        <p:nvPicPr>
          <p:cNvPr id="19" name="OfficeLogo">
            <a:extLst>
              <a:ext uri="{FF2B5EF4-FFF2-40B4-BE49-F238E27FC236}">
                <a16:creationId xmlns:a16="http://schemas.microsoft.com/office/drawing/2014/main" id="{75C20910-2EFA-1DD5-242D-1CE596EAD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20" y="944599"/>
            <a:ext cx="1134017" cy="11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4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BDF9-1354-2720-FC48-F6D12A5A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5" y="280831"/>
            <a:ext cx="10129508" cy="565027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Capabilities and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0FEBE-C597-579A-8241-D50CDDBC8288}"/>
              </a:ext>
            </a:extLst>
          </p:cNvPr>
          <p:cNvSpPr txBox="1"/>
          <p:nvPr/>
        </p:nvSpPr>
        <p:spPr>
          <a:xfrm>
            <a:off x="5155826" y="1405816"/>
            <a:ext cx="571433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Capabilities: </a:t>
            </a:r>
            <a:r>
              <a:rPr lang="en-US" sz="2400" dirty="0">
                <a:solidFill>
                  <a:schemeClr val="bg1"/>
                </a:solidFill>
              </a:rPr>
              <a:t>Logical groupings of APIs that provide similar functionality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Hosts: </a:t>
            </a:r>
            <a:r>
              <a:rPr lang="en-US" sz="2400" dirty="0">
                <a:solidFill>
                  <a:schemeClr val="bg1"/>
                </a:solidFill>
              </a:rPr>
              <a:t>Microsoft 365 applications that can run an app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B4BA701-67A5-B73E-3271-7B774F635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60326"/>
              </p:ext>
            </p:extLst>
          </p:nvPr>
        </p:nvGraphicFramePr>
        <p:xfrm>
          <a:off x="1219629" y="1074601"/>
          <a:ext cx="1866471" cy="55626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66471">
                  <a:extLst>
                    <a:ext uri="{9D8B030D-6E8A-4147-A177-3AD203B41FA5}">
                      <a16:colId xmlns:a16="http://schemas.microsoft.com/office/drawing/2014/main" val="922048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355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appInstallDialog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8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authentication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80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calendar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71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400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70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dialog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52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443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mail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50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media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19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pages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332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people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75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sharing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teamsCore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0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video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23942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709EE95-AD99-26B7-9F10-BDD09A445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1456686"/>
            <a:ext cx="336018" cy="3360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F97646-C535-6580-02DF-3AAAC90C24F3}"/>
              </a:ext>
            </a:extLst>
          </p:cNvPr>
          <p:cNvGrpSpPr/>
          <p:nvPr/>
        </p:nvGrpSpPr>
        <p:grpSpPr>
          <a:xfrm>
            <a:off x="3180112" y="1828161"/>
            <a:ext cx="952308" cy="336018"/>
            <a:chOff x="3180112" y="2089414"/>
            <a:chExt cx="952308" cy="336018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D6021B2F-F911-20D3-8405-6437967FB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2089414"/>
              <a:ext cx="336018" cy="33601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B826D6-DEE5-BC24-0286-607033818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2089414"/>
              <a:ext cx="336018" cy="336018"/>
            </a:xfrm>
            <a:prstGeom prst="rect">
              <a:avLst/>
            </a:prstGeom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20E8C2EE-1F72-A86E-D251-2761B2601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402" y="2089414"/>
              <a:ext cx="336018" cy="33601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25DF7F-2B55-BACE-094F-193ADF48E640}"/>
              </a:ext>
            </a:extLst>
          </p:cNvPr>
          <p:cNvGrpSpPr/>
          <p:nvPr/>
        </p:nvGrpSpPr>
        <p:grpSpPr>
          <a:xfrm>
            <a:off x="3180112" y="2199636"/>
            <a:ext cx="644163" cy="336018"/>
            <a:chOff x="3180112" y="2460889"/>
            <a:chExt cx="644163" cy="336018"/>
          </a:xfrm>
        </p:grpSpPr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BDC38CFC-CAB8-D4C1-0707-805254934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2460889"/>
              <a:ext cx="336018" cy="33601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9C134B-29A4-AB7E-DE89-A994A4B09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2460889"/>
              <a:ext cx="336018" cy="336018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E9ABB60-128E-206B-7DD6-E48197736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2571111"/>
            <a:ext cx="336018" cy="336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1AFD53-A2E5-DB3E-AEDB-67B9F4376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2942586"/>
            <a:ext cx="336018" cy="336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6F618B-0A72-4992-EE1A-C75FC14DBEB6}"/>
              </a:ext>
            </a:extLst>
          </p:cNvPr>
          <p:cNvGrpSpPr/>
          <p:nvPr/>
        </p:nvGrpSpPr>
        <p:grpSpPr>
          <a:xfrm>
            <a:off x="3180112" y="3314061"/>
            <a:ext cx="952308" cy="336018"/>
            <a:chOff x="3180112" y="3575314"/>
            <a:chExt cx="952308" cy="336018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3AEFEFBD-FD61-FEC0-2400-3B129BF3F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3575314"/>
              <a:ext cx="336018" cy="3360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9437FCB-0844-D21E-DC93-489A11A0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3575314"/>
              <a:ext cx="336018" cy="336018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DED4A437-813A-6E7B-B74A-5A21FB2F1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402" y="3575314"/>
              <a:ext cx="336018" cy="336018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A7EB018-2FF9-7B56-ECFF-93C7F5F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3685536"/>
            <a:ext cx="336018" cy="336018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9F1EACAC-E9BD-CC3D-A068-8ECF8EF4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57" y="4057011"/>
            <a:ext cx="336018" cy="3360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97AB4D-970A-2D2B-490D-FDBFF0CD4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4428486"/>
            <a:ext cx="336018" cy="33601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52FE6-F880-B38E-4E78-27814C653864}"/>
              </a:ext>
            </a:extLst>
          </p:cNvPr>
          <p:cNvGrpSpPr/>
          <p:nvPr/>
        </p:nvGrpSpPr>
        <p:grpSpPr>
          <a:xfrm>
            <a:off x="3180112" y="4799961"/>
            <a:ext cx="952308" cy="336018"/>
            <a:chOff x="3180112" y="5061214"/>
            <a:chExt cx="952308" cy="336018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57B55D04-6543-D12F-5D26-1E1733A14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5061214"/>
              <a:ext cx="336018" cy="33601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4E8788-627D-042F-84FD-AB09F77B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5061214"/>
              <a:ext cx="336018" cy="336018"/>
            </a:xfrm>
            <a:prstGeom prst="rect">
              <a:avLst/>
            </a:prstGeom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C9D8AFB8-F874-1DFF-CB60-A2428A093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402" y="5061214"/>
              <a:ext cx="336018" cy="33601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5C8FB6-D2CA-160F-C73D-33C1B60ACD99}"/>
              </a:ext>
            </a:extLst>
          </p:cNvPr>
          <p:cNvGrpSpPr/>
          <p:nvPr/>
        </p:nvGrpSpPr>
        <p:grpSpPr>
          <a:xfrm>
            <a:off x="3180112" y="5171436"/>
            <a:ext cx="952308" cy="336018"/>
            <a:chOff x="3180112" y="5432689"/>
            <a:chExt cx="952308" cy="336018"/>
          </a:xfrm>
        </p:grpSpPr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132B3526-0388-CA76-AF1B-0914279B5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5432689"/>
              <a:ext cx="336018" cy="33601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B707691-F912-5706-8325-F320C4A48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5432689"/>
              <a:ext cx="336018" cy="336018"/>
            </a:xfrm>
            <a:prstGeom prst="rect">
              <a:avLst/>
            </a:prstGeom>
          </p:spPr>
        </p:pic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2F28110D-E8D3-95B4-C0B7-BF351A924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402" y="5432689"/>
              <a:ext cx="336018" cy="336018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7351C90-4608-347C-995F-3AC05DB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5542911"/>
            <a:ext cx="336018" cy="3360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8722FF1-0E60-B99E-1A11-DF43E545B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5914386"/>
            <a:ext cx="336018" cy="33601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184504-9FC2-7C59-66B6-6980289F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12" y="6285861"/>
            <a:ext cx="336018" cy="33601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59D7D6C4-DE04-4914-A4AA-4E09B47447C2}"/>
              </a:ext>
            </a:extLst>
          </p:cNvPr>
          <p:cNvSpPr txBox="1">
            <a:spLocks/>
          </p:cNvSpPr>
          <p:nvPr/>
        </p:nvSpPr>
        <p:spPr>
          <a:xfrm>
            <a:off x="6428550" y="3574988"/>
            <a:ext cx="5423308" cy="73152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800" dirty="0" err="1">
                <a:solidFill>
                  <a:schemeClr val="bg1"/>
                </a:solidFill>
                <a:latin typeface="Consolas"/>
                <a:cs typeface="Segoe UI"/>
              </a:rPr>
              <a:t>mail.isSupported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</a:rPr>
              <a:t>() 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  <a:sym typeface="Wingdings" panose="05000000000000000000" pitchFamily="2" charset="2"/>
              </a:rPr>
              <a:t> true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</a:rPr>
              <a:t> </a:t>
            </a:r>
          </a:p>
        </p:txBody>
      </p:sp>
      <p:pic>
        <p:nvPicPr>
          <p:cNvPr id="59" name="OutlookLogo">
            <a:extLst>
              <a:ext uri="{FF2B5EF4-FFF2-40B4-BE49-F238E27FC236}">
                <a16:creationId xmlns:a16="http://schemas.microsoft.com/office/drawing/2014/main" id="{6044CD32-1B1F-4EF8-8E70-9E333758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263" y="3375130"/>
            <a:ext cx="1141203" cy="1141203"/>
          </a:xfrm>
          <a:prstGeom prst="rect">
            <a:avLst/>
          </a:prstGeom>
        </p:spPr>
      </p:pic>
      <p:pic>
        <p:nvPicPr>
          <p:cNvPr id="60" name="TeamsLogo">
            <a:extLst>
              <a:ext uri="{FF2B5EF4-FFF2-40B4-BE49-F238E27FC236}">
                <a16:creationId xmlns:a16="http://schemas.microsoft.com/office/drawing/2014/main" id="{152AC7A5-40F4-471A-8E3F-32043C401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63" y="4500747"/>
            <a:ext cx="1141203" cy="1141203"/>
          </a:xfrm>
          <a:prstGeom prst="rect">
            <a:avLst/>
          </a:prstGeom>
        </p:spPr>
      </p:pic>
      <p:pic>
        <p:nvPicPr>
          <p:cNvPr id="61" name="OfficeLogo">
            <a:extLst>
              <a:ext uri="{FF2B5EF4-FFF2-40B4-BE49-F238E27FC236}">
                <a16:creationId xmlns:a16="http://schemas.microsoft.com/office/drawing/2014/main" id="{7E8CCB92-5D80-4EA4-9C0F-8C44E0B26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263" y="5641950"/>
            <a:ext cx="1141203" cy="1141203"/>
          </a:xfrm>
          <a:prstGeom prst="rect">
            <a:avLst/>
          </a:prstGeom>
        </p:spPr>
      </p:pic>
      <p:sp>
        <p:nvSpPr>
          <p:cNvPr id="62" name="TextBox 26">
            <a:extLst>
              <a:ext uri="{FF2B5EF4-FFF2-40B4-BE49-F238E27FC236}">
                <a16:creationId xmlns:a16="http://schemas.microsoft.com/office/drawing/2014/main" id="{D53A0BCD-FD8F-4E2F-A609-8DF1B1174F1D}"/>
              </a:ext>
            </a:extLst>
          </p:cNvPr>
          <p:cNvSpPr txBox="1"/>
          <p:nvPr/>
        </p:nvSpPr>
        <p:spPr>
          <a:xfrm>
            <a:off x="6428550" y="4855905"/>
            <a:ext cx="5560056" cy="43088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chemeClr val="bg1"/>
                </a:solidFill>
                <a:latin typeface="Consolas"/>
                <a:ea typeface="+mn-lt"/>
                <a:cs typeface="Segoe UI"/>
              </a:rPr>
              <a:t>mail.isSupported</a:t>
            </a:r>
            <a:r>
              <a:rPr lang="en-AU" sz="2800" dirty="0">
                <a:solidFill>
                  <a:schemeClr val="bg1"/>
                </a:solidFill>
                <a:latin typeface="Consolas"/>
                <a:ea typeface="+mn-lt"/>
                <a:cs typeface="Segoe UI"/>
              </a:rPr>
              <a:t>() </a:t>
            </a:r>
            <a:r>
              <a:rPr lang="en-AU" sz="2800" dirty="0">
                <a:solidFill>
                  <a:schemeClr val="bg1"/>
                </a:solidFill>
                <a:latin typeface="Consolas"/>
                <a:ea typeface="+mn-lt"/>
                <a:cs typeface="Segoe UI"/>
                <a:sym typeface="Wingdings" panose="05000000000000000000" pitchFamily="2" charset="2"/>
              </a:rPr>
              <a:t> false</a:t>
            </a:r>
            <a:endParaRPr lang="en-US" sz="28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2A290A9-2D72-4A8F-8630-77183F584B2E}"/>
              </a:ext>
            </a:extLst>
          </p:cNvPr>
          <p:cNvSpPr txBox="1">
            <a:spLocks/>
          </p:cNvSpPr>
          <p:nvPr/>
        </p:nvSpPr>
        <p:spPr>
          <a:xfrm>
            <a:off x="6428550" y="5846791"/>
            <a:ext cx="5560056" cy="73152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800" dirty="0" err="1">
                <a:solidFill>
                  <a:schemeClr val="bg1"/>
                </a:solidFill>
                <a:latin typeface="Consolas"/>
                <a:cs typeface="Segoe UI"/>
              </a:rPr>
              <a:t>mail.isSupported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</a:rPr>
              <a:t>() 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  <a:sym typeface="Wingdings" panose="05000000000000000000" pitchFamily="2" charset="2"/>
              </a:rPr>
              <a:t> false</a:t>
            </a:r>
            <a:r>
              <a:rPr lang="en-AU" sz="2800" dirty="0">
                <a:solidFill>
                  <a:schemeClr val="bg1"/>
                </a:solidFill>
                <a:latin typeface="Consolas"/>
                <a:cs typeface="Segoe UI"/>
              </a:rPr>
              <a:t> 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402FA9-C1E0-4561-9756-07DC27B3CAB5}"/>
              </a:ext>
            </a:extLst>
          </p:cNvPr>
          <p:cNvGrpSpPr/>
          <p:nvPr/>
        </p:nvGrpSpPr>
        <p:grpSpPr>
          <a:xfrm>
            <a:off x="3188207" y="1102940"/>
            <a:ext cx="952308" cy="336018"/>
            <a:chOff x="3180112" y="2089414"/>
            <a:chExt cx="952308" cy="336018"/>
          </a:xfrm>
        </p:grpSpPr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FC46B48D-503F-7167-77BA-D0B5FD6E3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257" y="2089414"/>
              <a:ext cx="336018" cy="33601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BBC48C8-F14E-DA20-3FBF-55399F7B4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12" y="2089414"/>
              <a:ext cx="336018" cy="336018"/>
            </a:xfrm>
            <a:prstGeom prst="rect">
              <a:avLst/>
            </a:prstGeom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id="{F939E009-BD52-11F8-EC7D-AE4ACF8D6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402" y="2089414"/>
              <a:ext cx="336018" cy="336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730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BDF9-1354-2720-FC48-F6D12A5A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4" y="280831"/>
            <a:ext cx="11746135" cy="5648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the capabilities to determine available features</a:t>
            </a:r>
          </a:p>
        </p:txBody>
      </p:sp>
      <p:pic>
        <p:nvPicPr>
          <p:cNvPr id="60" name="TeamsLogo">
            <a:extLst>
              <a:ext uri="{FF2B5EF4-FFF2-40B4-BE49-F238E27FC236}">
                <a16:creationId xmlns:a16="http://schemas.microsoft.com/office/drawing/2014/main" id="{152AC7A5-40F4-471A-8E3F-32043C401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038" y="900253"/>
            <a:ext cx="1842947" cy="1842947"/>
          </a:xfrm>
          <a:prstGeom prst="rect">
            <a:avLst/>
          </a:prstGeom>
        </p:spPr>
      </p:pic>
      <p:sp>
        <p:nvSpPr>
          <p:cNvPr id="62" name="TextBox 26">
            <a:extLst>
              <a:ext uri="{FF2B5EF4-FFF2-40B4-BE49-F238E27FC236}">
                <a16:creationId xmlns:a16="http://schemas.microsoft.com/office/drawing/2014/main" id="{D53A0BCD-FD8F-4E2F-A609-8DF1B1174F1D}"/>
              </a:ext>
            </a:extLst>
          </p:cNvPr>
          <p:cNvSpPr txBox="1"/>
          <p:nvPr/>
        </p:nvSpPr>
        <p:spPr>
          <a:xfrm>
            <a:off x="825942" y="1606282"/>
            <a:ext cx="5560056" cy="43088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chemeClr val="bg1"/>
                </a:solidFill>
                <a:latin typeface="Consolas"/>
                <a:ea typeface="+mn-lt"/>
                <a:cs typeface="Segoe UI"/>
              </a:rPr>
              <a:t>mail.isSupported</a:t>
            </a:r>
            <a:r>
              <a:rPr lang="en-AU" sz="2800" dirty="0">
                <a:solidFill>
                  <a:schemeClr val="bg1"/>
                </a:solidFill>
                <a:latin typeface="Consolas"/>
                <a:ea typeface="+mn-lt"/>
                <a:cs typeface="Segoe UI"/>
              </a:rPr>
              <a:t>() </a:t>
            </a:r>
            <a:r>
              <a:rPr lang="en-AU" sz="2800" dirty="0">
                <a:solidFill>
                  <a:schemeClr val="bg1"/>
                </a:solidFill>
                <a:latin typeface="Consolas"/>
                <a:ea typeface="+mn-lt"/>
                <a:cs typeface="Segoe UI"/>
                <a:sym typeface="Wingdings" panose="05000000000000000000" pitchFamily="2" charset="2"/>
              </a:rPr>
              <a:t> false</a:t>
            </a:r>
            <a:endParaRPr lang="en-US" sz="28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BDA9-5C8B-D8D1-E4D4-F15AAAFCD306}"/>
              </a:ext>
            </a:extLst>
          </p:cNvPr>
          <p:cNvSpPr txBox="1"/>
          <p:nvPr/>
        </p:nvSpPr>
        <p:spPr>
          <a:xfrm>
            <a:off x="618335" y="4272880"/>
            <a:ext cx="10992198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await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microsoftTeams.app.initialize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const context = await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microsoftTeams.app.getContext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If (context.app.host.name ===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microsoftTeams.HostName.teams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// show theme for Microsoft Teams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DEE10BB-890B-8B9D-5ADA-B7D02D388647}"/>
              </a:ext>
            </a:extLst>
          </p:cNvPr>
          <p:cNvSpPr txBox="1">
            <a:spLocks/>
          </p:cNvSpPr>
          <p:nvPr/>
        </p:nvSpPr>
        <p:spPr>
          <a:xfrm>
            <a:off x="448421" y="2943142"/>
            <a:ext cx="11539631" cy="11297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512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1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Use the context.app.hosxt.name to determine themes and views for each host</a:t>
            </a:r>
          </a:p>
        </p:txBody>
      </p:sp>
    </p:spTree>
    <p:extLst>
      <p:ext uri="{BB962C8B-B14F-4D97-AF65-F5344CB8AC3E}">
        <p14:creationId xmlns:p14="http://schemas.microsoft.com/office/powerpoint/2010/main" val="201163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0907B9-9617-54FB-3913-B6A2069E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4" y="335505"/>
            <a:ext cx="10129508" cy="1694695"/>
          </a:xfrm>
        </p:spPr>
        <p:txBody>
          <a:bodyPr/>
          <a:lstStyle/>
          <a:p>
            <a:r>
              <a:rPr lang="en-US" dirty="0"/>
              <a:t>Selected</a:t>
            </a:r>
            <a:br>
              <a:rPr lang="en-US" dirty="0"/>
            </a:br>
            <a:r>
              <a:rPr lang="en-US" dirty="0"/>
              <a:t>capability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D076A5-E24C-5C68-9F7C-8ADF15425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43752"/>
              </p:ext>
            </p:extLst>
          </p:nvPr>
        </p:nvGraphicFramePr>
        <p:xfrm>
          <a:off x="614864" y="2229260"/>
          <a:ext cx="4909636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1277">
                  <a:extLst>
                    <a:ext uri="{9D8B030D-6E8A-4147-A177-3AD203B41FA5}">
                      <a16:colId xmlns:a16="http://schemas.microsoft.com/office/drawing/2014/main" val="1903721715"/>
                    </a:ext>
                  </a:extLst>
                </a:gridCol>
                <a:gridCol w="3448359">
                  <a:extLst>
                    <a:ext uri="{9D8B030D-6E8A-4147-A177-3AD203B41FA5}">
                      <a16:colId xmlns:a16="http://schemas.microsoft.com/office/drawing/2014/main" val="2439860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Calendar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composeMeeting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composeCalendarItem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2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startCall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  <a:br>
                        <a:rPr lang="en-US" sz="2400" dirty="0"/>
                      </a:br>
                      <a:r>
                        <a:rPr lang="en-US" sz="2400" dirty="0" err="1"/>
                        <a:t>openChat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openGroupChat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756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32E47A-C2DD-2E80-5E86-9E950BC6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841979"/>
              </p:ext>
            </p:extLst>
          </p:nvPr>
        </p:nvGraphicFramePr>
        <p:xfrm>
          <a:off x="5679618" y="754062"/>
          <a:ext cx="6674936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9177">
                  <a:extLst>
                    <a:ext uri="{9D8B030D-6E8A-4147-A177-3AD203B41FA5}">
                      <a16:colId xmlns:a16="http://schemas.microsoft.com/office/drawing/2014/main" val="1903721715"/>
                    </a:ext>
                  </a:extLst>
                </a:gridCol>
                <a:gridCol w="4925759">
                  <a:extLst>
                    <a:ext uri="{9D8B030D-6E8A-4147-A177-3AD203B41FA5}">
                      <a16:colId xmlns:a16="http://schemas.microsoft.com/office/drawing/2014/main" val="2439860162"/>
                    </a:ext>
                  </a:extLst>
                </a:gridCol>
              </a:tblGrid>
              <a:tr h="396333">
                <a:tc>
                  <a:txBody>
                    <a:bodyPr/>
                    <a:lstStyle/>
                    <a:p>
                      <a:r>
                        <a:rPr lang="en-US" sz="2400" dirty="0"/>
                        <a:t>Dialog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/>
                        <a:t>open()</a:t>
                      </a:r>
                    </a:p>
                    <a:p>
                      <a:r>
                        <a:rPr lang="en-US" sz="2400" dirty="0" err="1"/>
                        <a:t>registerOnMessageFromParent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sendMessageToDialog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sendMessageToParentFromDialog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/>
                        <a:t>submit()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59848"/>
                  </a:ext>
                </a:extLst>
              </a:tr>
              <a:tr h="396333">
                <a:tc>
                  <a:txBody>
                    <a:bodyPr/>
                    <a:lstStyle/>
                    <a:p>
                      <a:r>
                        <a:rPr lang="en-US" sz="24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getLocation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showLocation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composeMail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openMailItem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56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isSupported</a:t>
                      </a:r>
                      <a:r>
                        <a:rPr lang="en-US" sz="2400" dirty="0"/>
                        <a:t>()</a:t>
                      </a:r>
                    </a:p>
                    <a:p>
                      <a:r>
                        <a:rPr lang="en-US" sz="2400" dirty="0" err="1"/>
                        <a:t>selectPeople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63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70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CD429-AFD7-D3C0-7EC4-DD2246C706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4864" y="4494165"/>
            <a:ext cx="11239464" cy="4394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 in Teams, Office, and Outlook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7E28F-D349-3910-E205-2844C664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4" y="2647506"/>
            <a:ext cx="10129508" cy="1846659"/>
          </a:xfrm>
        </p:spPr>
        <p:txBody>
          <a:bodyPr/>
          <a:lstStyle/>
          <a:p>
            <a:r>
              <a:rPr lang="en-US" sz="12000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7CF7-990A-B4B5-9AE1-A500226C89EC}"/>
              </a:ext>
            </a:extLst>
          </p:cNvPr>
          <p:cNvSpPr txBox="1"/>
          <p:nvPr/>
        </p:nvSpPr>
        <p:spPr>
          <a:xfrm>
            <a:off x="424364" y="4933644"/>
            <a:ext cx="79449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https://aka.ms/teamssdk-v2-sample</a:t>
            </a:r>
            <a:r>
              <a:rPr lang="en-US" sz="2400" dirty="0"/>
              <a:t>  (preview)</a:t>
            </a:r>
          </a:p>
        </p:txBody>
      </p:sp>
    </p:spTree>
    <p:extLst>
      <p:ext uri="{BB962C8B-B14F-4D97-AF65-F5344CB8AC3E}">
        <p14:creationId xmlns:p14="http://schemas.microsoft.com/office/powerpoint/2010/main" val="185200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A6820-B61A-78B8-98C9-33BC722A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64359-E367-E5E8-2559-6C756DEFE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627864"/>
          </a:xfrm>
        </p:spPr>
        <p:txBody>
          <a:bodyPr/>
          <a:lstStyle/>
          <a:p>
            <a:r>
              <a:rPr lang="en-US" dirty="0"/>
              <a:t>Quick Upgrade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7C2D65-8F9F-2DEC-C8C1-4FD1DC09C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627864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5E87D-D0CA-3A73-9D8F-32D5F1C83320}"/>
              </a:ext>
            </a:extLst>
          </p:cNvPr>
          <p:cNvSpPr txBox="1"/>
          <p:nvPr/>
        </p:nvSpPr>
        <p:spPr>
          <a:xfrm>
            <a:off x="6675438" y="1714500"/>
            <a:ext cx="5761037" cy="51214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Built tabs and other hosted experiences with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Teams JS SDK v2</a:t>
            </a:r>
          </a:p>
          <a:p>
            <a:r>
              <a:rPr lang="en-US" sz="2400" u="sng" dirty="0">
                <a:hlinkClick r:id="rId2"/>
              </a:rPr>
              <a:t>https://aka.ms/TeamsSDK-V2</a:t>
            </a:r>
            <a:endParaRPr lang="en-US" sz="2400" u="sng" dirty="0"/>
          </a:p>
          <a:p>
            <a:endParaRPr lang="en-US" sz="2800" u="sng" dirty="0"/>
          </a:p>
          <a:p>
            <a:pPr algn="l"/>
            <a:r>
              <a:rPr lang="en-US" sz="2800" dirty="0">
                <a:latin typeface="+mj-lt"/>
              </a:rPr>
              <a:t>Try out a sample</a:t>
            </a:r>
          </a:p>
          <a:p>
            <a:r>
              <a:rPr lang="en-US" sz="2400" u="sng" dirty="0">
                <a:hlinkClick r:id="rId3"/>
              </a:rPr>
              <a:t>https://aka.ms/teamssdk-v2-sample</a:t>
            </a:r>
            <a:endParaRPr lang="en-US" sz="2400" u="sng" dirty="0">
              <a:hlinkClick r:id="rId4"/>
            </a:endParaRPr>
          </a:p>
          <a:p>
            <a:endParaRPr lang="en-US" sz="2800" u="sng" dirty="0">
              <a:cs typeface="Segoe UI"/>
            </a:endParaRPr>
          </a:p>
          <a:p>
            <a:r>
              <a:rPr lang="en-US" sz="2800" dirty="0">
                <a:latin typeface="+mj-lt"/>
                <a:cs typeface="Segoe UI"/>
              </a:rPr>
              <a:t>NPM package</a:t>
            </a:r>
            <a:br>
              <a:rPr lang="en-US" sz="2800" dirty="0">
                <a:cs typeface="Segoe UI"/>
              </a:rPr>
            </a:br>
            <a:r>
              <a:rPr lang="en-US" sz="2400" dirty="0">
                <a:cs typeface="Segoe UI"/>
                <a:hlinkClick r:id="rId5"/>
              </a:rPr>
              <a:t>https://www.npmjs.com/package/@microsoft/teams-js/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DA310-A2AF-F66B-F23D-EA221040191F}"/>
              </a:ext>
            </a:extLst>
          </p:cNvPr>
          <p:cNvSpPr txBox="1"/>
          <p:nvPr/>
        </p:nvSpPr>
        <p:spPr>
          <a:xfrm>
            <a:off x="274639" y="1731013"/>
            <a:ext cx="6875461" cy="49767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 Install the new SDK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npm install --save @microsoft/teams-js</a:t>
            </a:r>
            <a:endParaRPr lang="nb-NO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Update your app manifest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Teams-only apps: </a:t>
            </a:r>
            <a:r>
              <a:rPr lang="en-US" sz="2400" b="1" dirty="0">
                <a:solidFill>
                  <a:schemeClr val="accent1"/>
                </a:solidFill>
              </a:rPr>
              <a:t>1.12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 apps extended to Office or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Outlook (preview) </a:t>
            </a:r>
            <a:r>
              <a:rPr lang="en-US" sz="2400" b="1" dirty="0">
                <a:solidFill>
                  <a:schemeClr val="accent1"/>
                </a:solidFill>
              </a:rPr>
              <a:t>1.13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 Over time update your code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check capabilities/hosts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callbacks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 promises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new namespaces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458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f8e27f31-441a-4316-8e9c-bda7ad7a93d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638</Words>
  <Application>Microsoft Office PowerPoint</Application>
  <PresentationFormat>Custom</PresentationFormat>
  <Paragraphs>128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Using the TeamsJS SDK V2 to extend your Microsoft Teams solutions to Outlook and Office </vt:lpstr>
      <vt:lpstr>Microsoft 365 Software Development Kits</vt:lpstr>
      <vt:lpstr>Teams JavaScript SDK v2 Enhancements</vt:lpstr>
      <vt:lpstr>Capabilities and Hosts</vt:lpstr>
      <vt:lpstr>Query the capabilities to determine available features</vt:lpstr>
      <vt:lpstr>Selected capability APIs</vt:lpstr>
      <vt:lpstr>demo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Bob German</cp:lastModifiedBy>
  <cp:revision>2</cp:revision>
  <dcterms:modified xsi:type="dcterms:W3CDTF">2022-06-06T20:12:38Z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